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sldIdLst>
    <p:sldId id="256" r:id="rId2"/>
    <p:sldId id="401" r:id="rId3"/>
    <p:sldId id="410" r:id="rId4"/>
    <p:sldId id="369" r:id="rId5"/>
    <p:sldId id="324" r:id="rId6"/>
    <p:sldId id="371" r:id="rId7"/>
    <p:sldId id="374" r:id="rId8"/>
    <p:sldId id="375" r:id="rId9"/>
    <p:sldId id="376" r:id="rId10"/>
    <p:sldId id="377" r:id="rId11"/>
    <p:sldId id="363" r:id="rId12"/>
    <p:sldId id="364" r:id="rId13"/>
    <p:sldId id="379" r:id="rId14"/>
    <p:sldId id="380" r:id="rId15"/>
    <p:sldId id="381" r:id="rId16"/>
    <p:sldId id="405" r:id="rId17"/>
    <p:sldId id="406" r:id="rId18"/>
    <p:sldId id="382" r:id="rId19"/>
    <p:sldId id="389" r:id="rId20"/>
    <p:sldId id="394" r:id="rId21"/>
    <p:sldId id="370" r:id="rId22"/>
    <p:sldId id="378" r:id="rId23"/>
    <p:sldId id="390" r:id="rId24"/>
    <p:sldId id="372" r:id="rId25"/>
    <p:sldId id="373" r:id="rId26"/>
    <p:sldId id="383" r:id="rId27"/>
    <p:sldId id="384" r:id="rId28"/>
    <p:sldId id="395" r:id="rId29"/>
    <p:sldId id="391" r:id="rId30"/>
    <p:sldId id="392" r:id="rId31"/>
    <p:sldId id="393" r:id="rId32"/>
    <p:sldId id="396" r:id="rId33"/>
    <p:sldId id="397" r:id="rId34"/>
    <p:sldId id="407" r:id="rId35"/>
    <p:sldId id="398" r:id="rId36"/>
    <p:sldId id="399" r:id="rId37"/>
    <p:sldId id="326" r:id="rId38"/>
    <p:sldId id="325" r:id="rId39"/>
    <p:sldId id="408" r:id="rId40"/>
    <p:sldId id="400" r:id="rId41"/>
    <p:sldId id="402" r:id="rId42"/>
    <p:sldId id="403" r:id="rId43"/>
    <p:sldId id="411" r:id="rId44"/>
    <p:sldId id="386" r:id="rId45"/>
    <p:sldId id="409" r:id="rId46"/>
    <p:sldId id="360" r:id="rId4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a:cs typeface="Arial" charset="0"/>
      </a:defRPr>
    </a:lvl1pPr>
    <a:lvl2pPr marL="457200" algn="l" defTabSz="457200" rtl="0" fontAlgn="base">
      <a:spcBef>
        <a:spcPct val="0"/>
      </a:spcBef>
      <a:spcAft>
        <a:spcPct val="0"/>
      </a:spcAft>
      <a:defRPr sz="2400" kern="1200">
        <a:solidFill>
          <a:schemeClr val="tx1"/>
        </a:solidFill>
        <a:latin typeface="Arial" charset="0"/>
        <a:ea typeface="ＭＳ Ｐゴシック"/>
        <a:cs typeface="Arial" charset="0"/>
      </a:defRPr>
    </a:lvl2pPr>
    <a:lvl3pPr marL="914400" algn="l" defTabSz="457200" rtl="0" fontAlgn="base">
      <a:spcBef>
        <a:spcPct val="0"/>
      </a:spcBef>
      <a:spcAft>
        <a:spcPct val="0"/>
      </a:spcAft>
      <a:defRPr sz="2400" kern="1200">
        <a:solidFill>
          <a:schemeClr val="tx1"/>
        </a:solidFill>
        <a:latin typeface="Arial" charset="0"/>
        <a:ea typeface="ＭＳ Ｐゴシック"/>
        <a:cs typeface="Arial" charset="0"/>
      </a:defRPr>
    </a:lvl3pPr>
    <a:lvl4pPr marL="1371600" algn="l" defTabSz="457200" rtl="0" fontAlgn="base">
      <a:spcBef>
        <a:spcPct val="0"/>
      </a:spcBef>
      <a:spcAft>
        <a:spcPct val="0"/>
      </a:spcAft>
      <a:defRPr sz="2400" kern="1200">
        <a:solidFill>
          <a:schemeClr val="tx1"/>
        </a:solidFill>
        <a:latin typeface="Arial" charset="0"/>
        <a:ea typeface="ＭＳ Ｐゴシック"/>
        <a:cs typeface="Arial" charset="0"/>
      </a:defRPr>
    </a:lvl4pPr>
    <a:lvl5pPr marL="1828800" algn="l" defTabSz="457200" rtl="0" fontAlgn="base">
      <a:spcBef>
        <a:spcPct val="0"/>
      </a:spcBef>
      <a:spcAft>
        <a:spcPct val="0"/>
      </a:spcAft>
      <a:defRPr sz="2400" kern="1200">
        <a:solidFill>
          <a:schemeClr val="tx1"/>
        </a:solidFill>
        <a:latin typeface="Arial" charset="0"/>
        <a:ea typeface="ＭＳ Ｐゴシック"/>
        <a:cs typeface="Arial" charset="0"/>
      </a:defRPr>
    </a:lvl5pPr>
    <a:lvl6pPr marL="2286000" algn="l" defTabSz="914400" rtl="0" eaLnBrk="1" latinLnBrk="0" hangingPunct="1">
      <a:defRPr sz="2400" kern="1200">
        <a:solidFill>
          <a:schemeClr val="tx1"/>
        </a:solidFill>
        <a:latin typeface="Arial" charset="0"/>
        <a:ea typeface="ＭＳ Ｐゴシック"/>
        <a:cs typeface="Arial" charset="0"/>
      </a:defRPr>
    </a:lvl6pPr>
    <a:lvl7pPr marL="2743200" algn="l" defTabSz="914400" rtl="0" eaLnBrk="1" latinLnBrk="0" hangingPunct="1">
      <a:defRPr sz="2400" kern="1200">
        <a:solidFill>
          <a:schemeClr val="tx1"/>
        </a:solidFill>
        <a:latin typeface="Arial" charset="0"/>
        <a:ea typeface="ＭＳ Ｐゴシック"/>
        <a:cs typeface="Arial" charset="0"/>
      </a:defRPr>
    </a:lvl7pPr>
    <a:lvl8pPr marL="3200400" algn="l" defTabSz="914400" rtl="0" eaLnBrk="1" latinLnBrk="0" hangingPunct="1">
      <a:defRPr sz="2400" kern="1200">
        <a:solidFill>
          <a:schemeClr val="tx1"/>
        </a:solidFill>
        <a:latin typeface="Arial" charset="0"/>
        <a:ea typeface="ＭＳ Ｐゴシック"/>
        <a:cs typeface="Arial" charset="0"/>
      </a:defRPr>
    </a:lvl8pPr>
    <a:lvl9pPr marL="3657600" algn="l" defTabSz="914400" rtl="0" eaLnBrk="1" latinLnBrk="0" hangingPunct="1">
      <a:defRPr sz="2400" kern="1200">
        <a:solidFill>
          <a:schemeClr val="tx1"/>
        </a:solidFill>
        <a:latin typeface="Arial" charset="0"/>
        <a:ea typeface="ＭＳ Ｐゴシック"/>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78" autoAdjust="0"/>
    <p:restoredTop sz="86323" autoAdjust="0"/>
  </p:normalViewPr>
  <p:slideViewPr>
    <p:cSldViewPr snapToObjects="1">
      <p:cViewPr>
        <p:scale>
          <a:sx n="57" d="100"/>
          <a:sy n="57" d="100"/>
        </p:scale>
        <p:origin x="-486" y="-22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332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Papeles%20de%20Hugo\Consultoria%20Acreditacion%20Ingenieria\Consultoria%20Acreditacion%20Ingenieria\Content%20for%20meetings\Base%20de%20datos,%20demanda%20de%20ingeniero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X val="30"/>
      <c:depthPercent val="100"/>
      <c:perspective val="30"/>
    </c:view3D>
    <c:plotArea>
      <c:layout>
        <c:manualLayout>
          <c:layoutTarget val="inner"/>
          <c:xMode val="edge"/>
          <c:yMode val="edge"/>
          <c:x val="8.2749159859690447E-2"/>
          <c:y val="5.3841906125370702E-2"/>
          <c:w val="0.84073220987563457"/>
          <c:h val="0.82738112281419363"/>
        </c:manualLayout>
      </c:layout>
      <c:pie3DChart>
        <c:varyColors val="1"/>
        <c:ser>
          <c:idx val="0"/>
          <c:order val="0"/>
          <c:explosion val="25"/>
          <c:dPt>
            <c:idx val="0"/>
            <c:spPr>
              <a:solidFill>
                <a:srgbClr val="FF9900"/>
              </a:solidFill>
            </c:spPr>
          </c:dPt>
          <c:dPt>
            <c:idx val="1"/>
            <c:explosion val="11"/>
            <c:spPr>
              <a:solidFill>
                <a:schemeClr val="tx2">
                  <a:lumMod val="60000"/>
                  <a:lumOff val="40000"/>
                </a:schemeClr>
              </a:solidFill>
            </c:spPr>
          </c:dPt>
          <c:dLbls>
            <c:dLbl>
              <c:idx val="0"/>
              <c:layout>
                <c:manualLayout>
                  <c:x val="-0.17675612423447071"/>
                  <c:y val="-0.24871755613881599"/>
                </c:manualLayout>
              </c:layout>
              <c:tx>
                <c:rich>
                  <a:bodyPr/>
                  <a:lstStyle/>
                  <a:p>
                    <a:r>
                      <a:rPr lang="en-US" sz="2400" baseline="0">
                        <a:solidFill>
                          <a:schemeClr val="bg1"/>
                        </a:solidFill>
                        <a:effectLst>
                          <a:outerShdw blurRad="38100" dist="38100" dir="2700000" algn="tl">
                            <a:srgbClr val="000000">
                              <a:alpha val="43137"/>
                            </a:srgbClr>
                          </a:outerShdw>
                        </a:effectLst>
                        <a:latin typeface="Arial Black" pitchFamily="34" charset="0"/>
                      </a:rPr>
                      <a:t>81%</a:t>
                    </a:r>
                  </a:p>
                </c:rich>
              </c:tx>
              <c:showVal val="1"/>
            </c:dLbl>
            <c:dLbl>
              <c:idx val="1"/>
              <c:layout>
                <c:manualLayout>
                  <c:x val="0.11421062992126145"/>
                  <c:y val="0.12668015456401283"/>
                </c:manualLayout>
              </c:layout>
              <c:tx>
                <c:rich>
                  <a:bodyPr/>
                  <a:lstStyle/>
                  <a:p>
                    <a:r>
                      <a:rPr lang="en-US" sz="2400" baseline="0">
                        <a:solidFill>
                          <a:schemeClr val="bg1"/>
                        </a:solidFill>
                        <a:effectLst>
                          <a:outerShdw blurRad="38100" dist="38100" dir="2700000" algn="tl">
                            <a:srgbClr val="000000">
                              <a:alpha val="43137"/>
                            </a:srgbClr>
                          </a:outerShdw>
                        </a:effectLst>
                        <a:latin typeface="Arial Black" pitchFamily="34" charset="0"/>
                      </a:rPr>
                      <a:t>19%</a:t>
                    </a:r>
                  </a:p>
                </c:rich>
              </c:tx>
              <c:showVal val="1"/>
            </c:dLbl>
            <c:delete val="1"/>
          </c:dLbls>
          <c:val>
            <c:numRef>
              <c:f>Hoja1!$C$33:$C$34</c:f>
              <c:numCache>
                <c:formatCode>0%</c:formatCode>
                <c:ptCount val="2"/>
                <c:pt idx="0">
                  <c:v>0.81481481481481965</c:v>
                </c:pt>
                <c:pt idx="1">
                  <c:v>0.18518518518518695</c:v>
                </c:pt>
              </c:numCache>
            </c:numRef>
          </c:val>
        </c:ser>
      </c:pie3DChart>
    </c:plotArea>
    <c:plotVisOnly val="1"/>
  </c:chart>
  <c:spPr>
    <a:ln>
      <a:noFill/>
    </a:ln>
  </c:sp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45D3CF-C739-42CE-99D4-97EFCD2C5CD7}" type="doc">
      <dgm:prSet loTypeId="urn:microsoft.com/office/officeart/2005/8/layout/chevron1" loCatId="process" qsTypeId="urn:microsoft.com/office/officeart/2005/8/quickstyle/3d3" qsCatId="3D" csTypeId="urn:microsoft.com/office/officeart/2005/8/colors/accent2_2" csCatId="accent2" phldr="1"/>
      <dgm:spPr/>
    </dgm:pt>
    <dgm:pt modelId="{EBC66D06-A9EF-4F8C-A59D-CDFA2AF81BCE}">
      <dgm:prSet phldrT="[Texto]" custT="1"/>
      <dgm:spPr/>
      <dgm:t>
        <a:bodyPr/>
        <a:lstStyle/>
        <a:p>
          <a:r>
            <a:rPr lang="es-ES" sz="1800" dirty="0" smtClean="0"/>
            <a:t>Mi intencionalidad</a:t>
          </a:r>
          <a:endParaRPr lang="es-ES" sz="1800" dirty="0"/>
        </a:p>
      </dgm:t>
    </dgm:pt>
    <dgm:pt modelId="{59426613-8973-4BE3-85B1-0C613976C73D}" type="parTrans" cxnId="{7D15D527-01FF-4E41-B653-75F3E1218A18}">
      <dgm:prSet/>
      <dgm:spPr/>
      <dgm:t>
        <a:bodyPr/>
        <a:lstStyle/>
        <a:p>
          <a:endParaRPr lang="es-ES"/>
        </a:p>
      </dgm:t>
    </dgm:pt>
    <dgm:pt modelId="{8377EF96-84CF-41BC-A293-853BC280FB8A}" type="sibTrans" cxnId="{7D15D527-01FF-4E41-B653-75F3E1218A18}">
      <dgm:prSet/>
      <dgm:spPr/>
      <dgm:t>
        <a:bodyPr/>
        <a:lstStyle/>
        <a:p>
          <a:endParaRPr lang="es-ES"/>
        </a:p>
      </dgm:t>
    </dgm:pt>
    <dgm:pt modelId="{9B7039CF-3661-459E-BCE2-355B22479590}">
      <dgm:prSet phldrT="[Texto]" custT="1"/>
      <dgm:spPr/>
      <dgm:t>
        <a:bodyPr/>
        <a:lstStyle/>
        <a:p>
          <a:r>
            <a:rPr lang="es-ES" sz="1400" dirty="0" smtClean="0"/>
            <a:t>Mi participación en interacciones  de aprendizaje</a:t>
          </a:r>
          <a:endParaRPr lang="es-ES" sz="1400" dirty="0"/>
        </a:p>
      </dgm:t>
    </dgm:pt>
    <dgm:pt modelId="{A19BE202-A5C5-4E1F-8595-057B6D9E6726}" type="parTrans" cxnId="{4D70F4D8-5E79-44C4-A20A-6B4203000A87}">
      <dgm:prSet/>
      <dgm:spPr/>
      <dgm:t>
        <a:bodyPr/>
        <a:lstStyle/>
        <a:p>
          <a:endParaRPr lang="es-ES"/>
        </a:p>
      </dgm:t>
    </dgm:pt>
    <dgm:pt modelId="{C58E3604-98C8-4322-A234-4FACC41D1509}" type="sibTrans" cxnId="{4D70F4D8-5E79-44C4-A20A-6B4203000A87}">
      <dgm:prSet/>
      <dgm:spPr/>
      <dgm:t>
        <a:bodyPr/>
        <a:lstStyle/>
        <a:p>
          <a:endParaRPr lang="es-ES"/>
        </a:p>
      </dgm:t>
    </dgm:pt>
    <dgm:pt modelId="{088BB3B4-ADB0-4EAA-B30A-F3B654757CD4}">
      <dgm:prSet phldrT="[Texto]" custT="1"/>
      <dgm:spPr/>
      <dgm:t>
        <a:bodyPr/>
        <a:lstStyle/>
        <a:p>
          <a:r>
            <a:rPr lang="es-ES" sz="1400" dirty="0" smtClean="0"/>
            <a:t>La evaluación de mi aprendizaje</a:t>
          </a:r>
          <a:endParaRPr lang="es-ES" sz="1400" dirty="0"/>
        </a:p>
      </dgm:t>
    </dgm:pt>
    <dgm:pt modelId="{DCFF390A-C5FA-483F-959B-BF6CCAF0DFE0}" type="parTrans" cxnId="{61E7A7D5-6765-4EB6-8788-2E5C77BC73E8}">
      <dgm:prSet/>
      <dgm:spPr/>
      <dgm:t>
        <a:bodyPr/>
        <a:lstStyle/>
        <a:p>
          <a:endParaRPr lang="es-ES"/>
        </a:p>
      </dgm:t>
    </dgm:pt>
    <dgm:pt modelId="{8ED6DD02-6773-460F-AD28-ECDDBC6D8B58}" type="sibTrans" cxnId="{61E7A7D5-6765-4EB6-8788-2E5C77BC73E8}">
      <dgm:prSet/>
      <dgm:spPr/>
      <dgm:t>
        <a:bodyPr/>
        <a:lstStyle/>
        <a:p>
          <a:endParaRPr lang="es-ES"/>
        </a:p>
      </dgm:t>
    </dgm:pt>
    <dgm:pt modelId="{14BBFE7C-94BF-4C06-89C6-C75065FC83B0}">
      <dgm:prSet phldrT="[Texto]" custT="1"/>
      <dgm:spPr/>
      <dgm:t>
        <a:bodyPr/>
        <a:lstStyle/>
        <a:p>
          <a:r>
            <a:rPr lang="es-ES" sz="1200" dirty="0" smtClean="0"/>
            <a:t>Mis nuevas interacciones de aprendizaje como resultado de la evaluación</a:t>
          </a:r>
          <a:endParaRPr lang="es-ES" sz="1200" dirty="0"/>
        </a:p>
      </dgm:t>
    </dgm:pt>
    <dgm:pt modelId="{C8699E6A-E784-4A95-A8CF-6BC33685450A}" type="parTrans" cxnId="{EE6D7B11-C845-4D21-B5AB-FF97B4CD75A5}">
      <dgm:prSet/>
      <dgm:spPr/>
      <dgm:t>
        <a:bodyPr/>
        <a:lstStyle/>
        <a:p>
          <a:endParaRPr lang="es-ES"/>
        </a:p>
      </dgm:t>
    </dgm:pt>
    <dgm:pt modelId="{62A5E734-D489-4FB9-A945-D0D3377C9D28}" type="sibTrans" cxnId="{EE6D7B11-C845-4D21-B5AB-FF97B4CD75A5}">
      <dgm:prSet/>
      <dgm:spPr/>
      <dgm:t>
        <a:bodyPr/>
        <a:lstStyle/>
        <a:p>
          <a:endParaRPr lang="es-ES"/>
        </a:p>
      </dgm:t>
    </dgm:pt>
    <dgm:pt modelId="{F3B40C5E-504A-4293-A0D5-FA8D5E7E07DC}" type="pres">
      <dgm:prSet presAssocID="{6C45D3CF-C739-42CE-99D4-97EFCD2C5CD7}" presName="Name0" presStyleCnt="0">
        <dgm:presLayoutVars>
          <dgm:dir/>
          <dgm:animLvl val="lvl"/>
          <dgm:resizeHandles val="exact"/>
        </dgm:presLayoutVars>
      </dgm:prSet>
      <dgm:spPr/>
    </dgm:pt>
    <dgm:pt modelId="{54DAA547-7FC7-4346-93AC-558BB3CB2BC6}" type="pres">
      <dgm:prSet presAssocID="{EBC66D06-A9EF-4F8C-A59D-CDFA2AF81BCE}" presName="parTxOnly" presStyleLbl="node1" presStyleIdx="0" presStyleCnt="4">
        <dgm:presLayoutVars>
          <dgm:chMax val="0"/>
          <dgm:chPref val="0"/>
          <dgm:bulletEnabled val="1"/>
        </dgm:presLayoutVars>
      </dgm:prSet>
      <dgm:spPr/>
      <dgm:t>
        <a:bodyPr/>
        <a:lstStyle/>
        <a:p>
          <a:endParaRPr lang="es-ES"/>
        </a:p>
      </dgm:t>
    </dgm:pt>
    <dgm:pt modelId="{079918DA-4ACF-4C72-AA69-FB40348A141E}" type="pres">
      <dgm:prSet presAssocID="{8377EF96-84CF-41BC-A293-853BC280FB8A}" presName="parTxOnlySpace" presStyleCnt="0"/>
      <dgm:spPr/>
    </dgm:pt>
    <dgm:pt modelId="{3CF3CAB2-CA36-4BF2-AF5B-2DD637D5A116}" type="pres">
      <dgm:prSet presAssocID="{9B7039CF-3661-459E-BCE2-355B22479590}" presName="parTxOnly" presStyleLbl="node1" presStyleIdx="1" presStyleCnt="4">
        <dgm:presLayoutVars>
          <dgm:chMax val="0"/>
          <dgm:chPref val="0"/>
          <dgm:bulletEnabled val="1"/>
        </dgm:presLayoutVars>
      </dgm:prSet>
      <dgm:spPr/>
      <dgm:t>
        <a:bodyPr/>
        <a:lstStyle/>
        <a:p>
          <a:endParaRPr lang="es-ES"/>
        </a:p>
      </dgm:t>
    </dgm:pt>
    <dgm:pt modelId="{1E64D8CE-EF4F-4DEA-8259-7FE71E4194B2}" type="pres">
      <dgm:prSet presAssocID="{C58E3604-98C8-4322-A234-4FACC41D1509}" presName="parTxOnlySpace" presStyleCnt="0"/>
      <dgm:spPr/>
    </dgm:pt>
    <dgm:pt modelId="{F25EC947-EF78-4953-B51E-53C1741DF883}" type="pres">
      <dgm:prSet presAssocID="{088BB3B4-ADB0-4EAA-B30A-F3B654757CD4}" presName="parTxOnly" presStyleLbl="node1" presStyleIdx="2" presStyleCnt="4">
        <dgm:presLayoutVars>
          <dgm:chMax val="0"/>
          <dgm:chPref val="0"/>
          <dgm:bulletEnabled val="1"/>
        </dgm:presLayoutVars>
      </dgm:prSet>
      <dgm:spPr/>
      <dgm:t>
        <a:bodyPr/>
        <a:lstStyle/>
        <a:p>
          <a:endParaRPr lang="es-ES"/>
        </a:p>
      </dgm:t>
    </dgm:pt>
    <dgm:pt modelId="{B52B2D4E-A9C2-4984-9A7B-0AC6127D71CB}" type="pres">
      <dgm:prSet presAssocID="{8ED6DD02-6773-460F-AD28-ECDDBC6D8B58}" presName="parTxOnlySpace" presStyleCnt="0"/>
      <dgm:spPr/>
    </dgm:pt>
    <dgm:pt modelId="{EFC0AC08-89E0-4F6D-8EDC-5432A564A706}" type="pres">
      <dgm:prSet presAssocID="{14BBFE7C-94BF-4C06-89C6-C75065FC83B0}" presName="parTxOnly" presStyleLbl="node1" presStyleIdx="3" presStyleCnt="4">
        <dgm:presLayoutVars>
          <dgm:chMax val="0"/>
          <dgm:chPref val="0"/>
          <dgm:bulletEnabled val="1"/>
        </dgm:presLayoutVars>
      </dgm:prSet>
      <dgm:spPr/>
      <dgm:t>
        <a:bodyPr/>
        <a:lstStyle/>
        <a:p>
          <a:endParaRPr lang="es-ES"/>
        </a:p>
      </dgm:t>
    </dgm:pt>
  </dgm:ptLst>
  <dgm:cxnLst>
    <dgm:cxn modelId="{3937FB88-A6E8-487F-9169-66582A2E0E10}" type="presOf" srcId="{EBC66D06-A9EF-4F8C-A59D-CDFA2AF81BCE}" destId="{54DAA547-7FC7-4346-93AC-558BB3CB2BC6}" srcOrd="0" destOrd="0" presId="urn:microsoft.com/office/officeart/2005/8/layout/chevron1"/>
    <dgm:cxn modelId="{9E50FED7-E72D-42D0-981E-13946BC2EB28}" type="presOf" srcId="{088BB3B4-ADB0-4EAA-B30A-F3B654757CD4}" destId="{F25EC947-EF78-4953-B51E-53C1741DF883}" srcOrd="0" destOrd="0" presId="urn:microsoft.com/office/officeart/2005/8/layout/chevron1"/>
    <dgm:cxn modelId="{61E7A7D5-6765-4EB6-8788-2E5C77BC73E8}" srcId="{6C45D3CF-C739-42CE-99D4-97EFCD2C5CD7}" destId="{088BB3B4-ADB0-4EAA-B30A-F3B654757CD4}" srcOrd="2" destOrd="0" parTransId="{DCFF390A-C5FA-483F-959B-BF6CCAF0DFE0}" sibTransId="{8ED6DD02-6773-460F-AD28-ECDDBC6D8B58}"/>
    <dgm:cxn modelId="{0767718C-C24B-47D3-A899-9A6516E53F24}" type="presOf" srcId="{9B7039CF-3661-459E-BCE2-355B22479590}" destId="{3CF3CAB2-CA36-4BF2-AF5B-2DD637D5A116}" srcOrd="0" destOrd="0" presId="urn:microsoft.com/office/officeart/2005/8/layout/chevron1"/>
    <dgm:cxn modelId="{7D15D527-01FF-4E41-B653-75F3E1218A18}" srcId="{6C45D3CF-C739-42CE-99D4-97EFCD2C5CD7}" destId="{EBC66D06-A9EF-4F8C-A59D-CDFA2AF81BCE}" srcOrd="0" destOrd="0" parTransId="{59426613-8973-4BE3-85B1-0C613976C73D}" sibTransId="{8377EF96-84CF-41BC-A293-853BC280FB8A}"/>
    <dgm:cxn modelId="{4D70F4D8-5E79-44C4-A20A-6B4203000A87}" srcId="{6C45D3CF-C739-42CE-99D4-97EFCD2C5CD7}" destId="{9B7039CF-3661-459E-BCE2-355B22479590}" srcOrd="1" destOrd="0" parTransId="{A19BE202-A5C5-4E1F-8595-057B6D9E6726}" sibTransId="{C58E3604-98C8-4322-A234-4FACC41D1509}"/>
    <dgm:cxn modelId="{8EDA7CDB-FA70-4F01-993E-826B4495D5FD}" type="presOf" srcId="{14BBFE7C-94BF-4C06-89C6-C75065FC83B0}" destId="{EFC0AC08-89E0-4F6D-8EDC-5432A564A706}" srcOrd="0" destOrd="0" presId="urn:microsoft.com/office/officeart/2005/8/layout/chevron1"/>
    <dgm:cxn modelId="{E29287C8-8C64-4852-90AE-78B472D9D18F}" type="presOf" srcId="{6C45D3CF-C739-42CE-99D4-97EFCD2C5CD7}" destId="{F3B40C5E-504A-4293-A0D5-FA8D5E7E07DC}" srcOrd="0" destOrd="0" presId="urn:microsoft.com/office/officeart/2005/8/layout/chevron1"/>
    <dgm:cxn modelId="{EE6D7B11-C845-4D21-B5AB-FF97B4CD75A5}" srcId="{6C45D3CF-C739-42CE-99D4-97EFCD2C5CD7}" destId="{14BBFE7C-94BF-4C06-89C6-C75065FC83B0}" srcOrd="3" destOrd="0" parTransId="{C8699E6A-E784-4A95-A8CF-6BC33685450A}" sibTransId="{62A5E734-D489-4FB9-A945-D0D3377C9D28}"/>
    <dgm:cxn modelId="{5026EA60-0338-4C80-84BE-DF4FDC13EFEC}" type="presParOf" srcId="{F3B40C5E-504A-4293-A0D5-FA8D5E7E07DC}" destId="{54DAA547-7FC7-4346-93AC-558BB3CB2BC6}" srcOrd="0" destOrd="0" presId="urn:microsoft.com/office/officeart/2005/8/layout/chevron1"/>
    <dgm:cxn modelId="{B460ACD3-4C96-461F-B01A-E354F2CD340D}" type="presParOf" srcId="{F3B40C5E-504A-4293-A0D5-FA8D5E7E07DC}" destId="{079918DA-4ACF-4C72-AA69-FB40348A141E}" srcOrd="1" destOrd="0" presId="urn:microsoft.com/office/officeart/2005/8/layout/chevron1"/>
    <dgm:cxn modelId="{AD222476-057C-4046-A800-3AD465B7B088}" type="presParOf" srcId="{F3B40C5E-504A-4293-A0D5-FA8D5E7E07DC}" destId="{3CF3CAB2-CA36-4BF2-AF5B-2DD637D5A116}" srcOrd="2" destOrd="0" presId="urn:microsoft.com/office/officeart/2005/8/layout/chevron1"/>
    <dgm:cxn modelId="{2B46FA09-3D2A-4BEA-9997-0FC24D6D2DCC}" type="presParOf" srcId="{F3B40C5E-504A-4293-A0D5-FA8D5E7E07DC}" destId="{1E64D8CE-EF4F-4DEA-8259-7FE71E4194B2}" srcOrd="3" destOrd="0" presId="urn:microsoft.com/office/officeart/2005/8/layout/chevron1"/>
    <dgm:cxn modelId="{34F578C6-2516-49C5-B86D-0D201CE0E50B}" type="presParOf" srcId="{F3B40C5E-504A-4293-A0D5-FA8D5E7E07DC}" destId="{F25EC947-EF78-4953-B51E-53C1741DF883}" srcOrd="4" destOrd="0" presId="urn:microsoft.com/office/officeart/2005/8/layout/chevron1"/>
    <dgm:cxn modelId="{44A9CD37-9750-41E2-A311-9132E15621D5}" type="presParOf" srcId="{F3B40C5E-504A-4293-A0D5-FA8D5E7E07DC}" destId="{B52B2D4E-A9C2-4984-9A7B-0AC6127D71CB}" srcOrd="5" destOrd="0" presId="urn:microsoft.com/office/officeart/2005/8/layout/chevron1"/>
    <dgm:cxn modelId="{45900B74-FA28-4458-93CD-F55145DC5490}" type="presParOf" srcId="{F3B40C5E-504A-4293-A0D5-FA8D5E7E07DC}" destId="{EFC0AC08-89E0-4F6D-8EDC-5432A564A706}" srcOrd="6" destOrd="0" presId="urn:microsoft.com/office/officeart/2005/8/layout/chevro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67B3F1-5829-461D-B077-45D589075206}" type="doc">
      <dgm:prSet loTypeId="urn:microsoft.com/office/officeart/2005/8/layout/cycle1" loCatId="cycle" qsTypeId="urn:microsoft.com/office/officeart/2005/8/quickstyle/simple1#10" qsCatId="simple" csTypeId="urn:microsoft.com/office/officeart/2005/8/colors/accent2_1" csCatId="accent2" phldr="1"/>
      <dgm:spPr/>
      <dgm:t>
        <a:bodyPr/>
        <a:lstStyle/>
        <a:p>
          <a:endParaRPr lang="es-ES"/>
        </a:p>
      </dgm:t>
    </dgm:pt>
    <dgm:pt modelId="{104200DD-F940-4EE7-80F8-768E90B0D97B}">
      <dgm:prSet phldrT="[Texto]"/>
      <dgm:spPr/>
      <dgm:t>
        <a:bodyPr/>
        <a:lstStyle/>
        <a:p>
          <a:r>
            <a:rPr lang="es-ES" dirty="0" smtClean="0"/>
            <a:t>Intencionalidad</a:t>
          </a:r>
          <a:endParaRPr lang="es-ES" dirty="0"/>
        </a:p>
      </dgm:t>
    </dgm:pt>
    <dgm:pt modelId="{54E3F9BA-D024-45E8-BA38-E5B42CB03ED9}" type="parTrans" cxnId="{6A7BD78C-8B5A-44D8-869F-544CDCCF2D8A}">
      <dgm:prSet/>
      <dgm:spPr/>
      <dgm:t>
        <a:bodyPr/>
        <a:lstStyle/>
        <a:p>
          <a:endParaRPr lang="es-ES"/>
        </a:p>
      </dgm:t>
    </dgm:pt>
    <dgm:pt modelId="{53FD0578-1E1B-4011-B8D2-9C6C750721A3}" type="sibTrans" cxnId="{6A7BD78C-8B5A-44D8-869F-544CDCCF2D8A}">
      <dgm:prSet/>
      <dgm:spPr/>
      <dgm:t>
        <a:bodyPr/>
        <a:lstStyle/>
        <a:p>
          <a:endParaRPr lang="es-ES"/>
        </a:p>
      </dgm:t>
    </dgm:pt>
    <dgm:pt modelId="{787AD1CB-0261-4594-8350-C47A37750D52}">
      <dgm:prSet phldrT="[Texto]"/>
      <dgm:spPr/>
      <dgm:t>
        <a:bodyPr/>
        <a:lstStyle/>
        <a:p>
          <a:r>
            <a:rPr lang="es-ES" dirty="0" smtClean="0"/>
            <a:t>Experiencias de Aprendizaje</a:t>
          </a:r>
          <a:endParaRPr lang="es-ES" dirty="0"/>
        </a:p>
      </dgm:t>
    </dgm:pt>
    <dgm:pt modelId="{7311D45B-1C65-4BE7-BAB1-6063D9E3185D}" type="parTrans" cxnId="{4279E323-A7F0-43B3-83E0-67BF0939DBE9}">
      <dgm:prSet/>
      <dgm:spPr/>
      <dgm:t>
        <a:bodyPr/>
        <a:lstStyle/>
        <a:p>
          <a:endParaRPr lang="es-ES"/>
        </a:p>
      </dgm:t>
    </dgm:pt>
    <dgm:pt modelId="{5FA2EDFE-ED07-4F5C-AF19-7AAF13BB224D}" type="sibTrans" cxnId="{4279E323-A7F0-43B3-83E0-67BF0939DBE9}">
      <dgm:prSet/>
      <dgm:spPr/>
      <dgm:t>
        <a:bodyPr/>
        <a:lstStyle/>
        <a:p>
          <a:endParaRPr lang="es-ES"/>
        </a:p>
      </dgm:t>
    </dgm:pt>
    <dgm:pt modelId="{4DDC921C-4AAE-4C0F-BBF8-B2C18890EE55}">
      <dgm:prSet phldrT="[Texto]"/>
      <dgm:spPr/>
      <dgm:t>
        <a:bodyPr/>
        <a:lstStyle/>
        <a:p>
          <a:r>
            <a:rPr lang="es-ES" dirty="0" smtClean="0"/>
            <a:t>Evaluación</a:t>
          </a:r>
          <a:endParaRPr lang="es-ES" dirty="0"/>
        </a:p>
      </dgm:t>
    </dgm:pt>
    <dgm:pt modelId="{F0A6DC86-3C03-44EC-8F86-4A47ADD00783}" type="parTrans" cxnId="{3BBA72EC-94E2-445F-9121-BD7AFC4472BE}">
      <dgm:prSet/>
      <dgm:spPr/>
      <dgm:t>
        <a:bodyPr/>
        <a:lstStyle/>
        <a:p>
          <a:endParaRPr lang="es-ES"/>
        </a:p>
      </dgm:t>
    </dgm:pt>
    <dgm:pt modelId="{B161AD20-A26A-499D-AC85-41E8C9F4C743}" type="sibTrans" cxnId="{3BBA72EC-94E2-445F-9121-BD7AFC4472BE}">
      <dgm:prSet/>
      <dgm:spPr/>
      <dgm:t>
        <a:bodyPr/>
        <a:lstStyle/>
        <a:p>
          <a:endParaRPr lang="es-ES"/>
        </a:p>
      </dgm:t>
    </dgm:pt>
    <dgm:pt modelId="{9B6DC27F-B765-4AE6-9F4F-D08F549DC3FD}">
      <dgm:prSet phldrT="[Texto]"/>
      <dgm:spPr/>
      <dgm:t>
        <a:bodyPr/>
        <a:lstStyle/>
        <a:p>
          <a:r>
            <a:rPr lang="es-ES" dirty="0" smtClean="0"/>
            <a:t>Más interacciones de aprendizaje</a:t>
          </a:r>
          <a:endParaRPr lang="es-ES" dirty="0"/>
        </a:p>
      </dgm:t>
    </dgm:pt>
    <dgm:pt modelId="{52505173-31F7-412E-B345-499FEBBBD653}" type="parTrans" cxnId="{79F32727-0B15-44C6-BF89-0866C7F8D2C4}">
      <dgm:prSet/>
      <dgm:spPr/>
      <dgm:t>
        <a:bodyPr/>
        <a:lstStyle/>
        <a:p>
          <a:endParaRPr lang="es-ES"/>
        </a:p>
      </dgm:t>
    </dgm:pt>
    <dgm:pt modelId="{5BE9CF64-4E7F-43D2-872E-6133ED24B749}" type="sibTrans" cxnId="{79F32727-0B15-44C6-BF89-0866C7F8D2C4}">
      <dgm:prSet/>
      <dgm:spPr/>
      <dgm:t>
        <a:bodyPr/>
        <a:lstStyle/>
        <a:p>
          <a:endParaRPr lang="es-ES"/>
        </a:p>
      </dgm:t>
    </dgm:pt>
    <dgm:pt modelId="{8F1E18F6-9104-44E0-85DC-310999CDA04F}" type="pres">
      <dgm:prSet presAssocID="{3567B3F1-5829-461D-B077-45D589075206}" presName="cycle" presStyleCnt="0">
        <dgm:presLayoutVars>
          <dgm:dir/>
          <dgm:resizeHandles val="exact"/>
        </dgm:presLayoutVars>
      </dgm:prSet>
      <dgm:spPr/>
      <dgm:t>
        <a:bodyPr/>
        <a:lstStyle/>
        <a:p>
          <a:endParaRPr lang="es-DO"/>
        </a:p>
      </dgm:t>
    </dgm:pt>
    <dgm:pt modelId="{49A545D5-4BFC-4DD5-9D32-9A6B0830BA3B}" type="pres">
      <dgm:prSet presAssocID="{104200DD-F940-4EE7-80F8-768E90B0D97B}" presName="dummy" presStyleCnt="0"/>
      <dgm:spPr/>
    </dgm:pt>
    <dgm:pt modelId="{16B08F6A-FAD6-4FB5-8ECC-3C3B1218F90E}" type="pres">
      <dgm:prSet presAssocID="{104200DD-F940-4EE7-80F8-768E90B0D97B}" presName="node" presStyleLbl="revTx" presStyleIdx="0" presStyleCnt="4">
        <dgm:presLayoutVars>
          <dgm:bulletEnabled val="1"/>
        </dgm:presLayoutVars>
      </dgm:prSet>
      <dgm:spPr/>
      <dgm:t>
        <a:bodyPr/>
        <a:lstStyle/>
        <a:p>
          <a:endParaRPr lang="es-ES"/>
        </a:p>
      </dgm:t>
    </dgm:pt>
    <dgm:pt modelId="{5D18F90A-E998-4D17-A7D6-68AEC1A07A6F}" type="pres">
      <dgm:prSet presAssocID="{53FD0578-1E1B-4011-B8D2-9C6C750721A3}" presName="sibTrans" presStyleLbl="node1" presStyleIdx="0" presStyleCnt="4"/>
      <dgm:spPr/>
      <dgm:t>
        <a:bodyPr/>
        <a:lstStyle/>
        <a:p>
          <a:endParaRPr lang="es-DO"/>
        </a:p>
      </dgm:t>
    </dgm:pt>
    <dgm:pt modelId="{43632BC8-5794-402F-8884-287E3156093B}" type="pres">
      <dgm:prSet presAssocID="{787AD1CB-0261-4594-8350-C47A37750D52}" presName="dummy" presStyleCnt="0"/>
      <dgm:spPr/>
    </dgm:pt>
    <dgm:pt modelId="{24F49BE1-AD94-4459-8F43-68BC4FC0D7B9}" type="pres">
      <dgm:prSet presAssocID="{787AD1CB-0261-4594-8350-C47A37750D52}" presName="node" presStyleLbl="revTx" presStyleIdx="1" presStyleCnt="4">
        <dgm:presLayoutVars>
          <dgm:bulletEnabled val="1"/>
        </dgm:presLayoutVars>
      </dgm:prSet>
      <dgm:spPr/>
      <dgm:t>
        <a:bodyPr/>
        <a:lstStyle/>
        <a:p>
          <a:endParaRPr lang="es-ES"/>
        </a:p>
      </dgm:t>
    </dgm:pt>
    <dgm:pt modelId="{B03EACEC-7643-4B8E-A9A4-0B03D6ABB2D9}" type="pres">
      <dgm:prSet presAssocID="{5FA2EDFE-ED07-4F5C-AF19-7AAF13BB224D}" presName="sibTrans" presStyleLbl="node1" presStyleIdx="1" presStyleCnt="4"/>
      <dgm:spPr/>
      <dgm:t>
        <a:bodyPr/>
        <a:lstStyle/>
        <a:p>
          <a:endParaRPr lang="es-DO"/>
        </a:p>
      </dgm:t>
    </dgm:pt>
    <dgm:pt modelId="{0D369C65-6FA7-415E-8BE4-2278DD3F17D1}" type="pres">
      <dgm:prSet presAssocID="{4DDC921C-4AAE-4C0F-BBF8-B2C18890EE55}" presName="dummy" presStyleCnt="0"/>
      <dgm:spPr/>
    </dgm:pt>
    <dgm:pt modelId="{2AE48AE7-1D28-4233-8D04-94E1C7A38AD1}" type="pres">
      <dgm:prSet presAssocID="{4DDC921C-4AAE-4C0F-BBF8-B2C18890EE55}" presName="node" presStyleLbl="revTx" presStyleIdx="2" presStyleCnt="4">
        <dgm:presLayoutVars>
          <dgm:bulletEnabled val="1"/>
        </dgm:presLayoutVars>
      </dgm:prSet>
      <dgm:spPr/>
      <dgm:t>
        <a:bodyPr/>
        <a:lstStyle/>
        <a:p>
          <a:endParaRPr lang="es-DO"/>
        </a:p>
      </dgm:t>
    </dgm:pt>
    <dgm:pt modelId="{81D0E796-56C0-4C2C-A445-766D77FC3732}" type="pres">
      <dgm:prSet presAssocID="{B161AD20-A26A-499D-AC85-41E8C9F4C743}" presName="sibTrans" presStyleLbl="node1" presStyleIdx="2" presStyleCnt="4"/>
      <dgm:spPr/>
      <dgm:t>
        <a:bodyPr/>
        <a:lstStyle/>
        <a:p>
          <a:endParaRPr lang="es-DO"/>
        </a:p>
      </dgm:t>
    </dgm:pt>
    <dgm:pt modelId="{85A1526C-AAE9-4CC8-8FDE-881B7A3DBDAB}" type="pres">
      <dgm:prSet presAssocID="{9B6DC27F-B765-4AE6-9F4F-D08F549DC3FD}" presName="dummy" presStyleCnt="0"/>
      <dgm:spPr/>
    </dgm:pt>
    <dgm:pt modelId="{3D286282-A69D-407C-8E83-849D93A88DCD}" type="pres">
      <dgm:prSet presAssocID="{9B6DC27F-B765-4AE6-9F4F-D08F549DC3FD}" presName="node" presStyleLbl="revTx" presStyleIdx="3" presStyleCnt="4">
        <dgm:presLayoutVars>
          <dgm:bulletEnabled val="1"/>
        </dgm:presLayoutVars>
      </dgm:prSet>
      <dgm:spPr/>
      <dgm:t>
        <a:bodyPr/>
        <a:lstStyle/>
        <a:p>
          <a:endParaRPr lang="es-DO"/>
        </a:p>
      </dgm:t>
    </dgm:pt>
    <dgm:pt modelId="{447CC8D5-9BCB-468E-ABFD-441D7E78865A}" type="pres">
      <dgm:prSet presAssocID="{5BE9CF64-4E7F-43D2-872E-6133ED24B749}" presName="sibTrans" presStyleLbl="node1" presStyleIdx="3" presStyleCnt="4"/>
      <dgm:spPr/>
      <dgm:t>
        <a:bodyPr/>
        <a:lstStyle/>
        <a:p>
          <a:endParaRPr lang="es-DO"/>
        </a:p>
      </dgm:t>
    </dgm:pt>
  </dgm:ptLst>
  <dgm:cxnLst>
    <dgm:cxn modelId="{4279E323-A7F0-43B3-83E0-67BF0939DBE9}" srcId="{3567B3F1-5829-461D-B077-45D589075206}" destId="{787AD1CB-0261-4594-8350-C47A37750D52}" srcOrd="1" destOrd="0" parTransId="{7311D45B-1C65-4BE7-BAB1-6063D9E3185D}" sibTransId="{5FA2EDFE-ED07-4F5C-AF19-7AAF13BB224D}"/>
    <dgm:cxn modelId="{6A7BD78C-8B5A-44D8-869F-544CDCCF2D8A}" srcId="{3567B3F1-5829-461D-B077-45D589075206}" destId="{104200DD-F940-4EE7-80F8-768E90B0D97B}" srcOrd="0" destOrd="0" parTransId="{54E3F9BA-D024-45E8-BA38-E5B42CB03ED9}" sibTransId="{53FD0578-1E1B-4011-B8D2-9C6C750721A3}"/>
    <dgm:cxn modelId="{3BBA72EC-94E2-445F-9121-BD7AFC4472BE}" srcId="{3567B3F1-5829-461D-B077-45D589075206}" destId="{4DDC921C-4AAE-4C0F-BBF8-B2C18890EE55}" srcOrd="2" destOrd="0" parTransId="{F0A6DC86-3C03-44EC-8F86-4A47ADD00783}" sibTransId="{B161AD20-A26A-499D-AC85-41E8C9F4C743}"/>
    <dgm:cxn modelId="{D2ECE173-62AB-4EBC-A2FF-3CDC296F55FF}" type="presOf" srcId="{4DDC921C-4AAE-4C0F-BBF8-B2C18890EE55}" destId="{2AE48AE7-1D28-4233-8D04-94E1C7A38AD1}" srcOrd="0" destOrd="0" presId="urn:microsoft.com/office/officeart/2005/8/layout/cycle1"/>
    <dgm:cxn modelId="{5F14766C-E3BA-4F2F-A787-D3A54F53DBFA}" type="presOf" srcId="{B161AD20-A26A-499D-AC85-41E8C9F4C743}" destId="{81D0E796-56C0-4C2C-A445-766D77FC3732}" srcOrd="0" destOrd="0" presId="urn:microsoft.com/office/officeart/2005/8/layout/cycle1"/>
    <dgm:cxn modelId="{9B785565-D2CB-4002-BC30-60132C9C5F2C}" type="presOf" srcId="{104200DD-F940-4EE7-80F8-768E90B0D97B}" destId="{16B08F6A-FAD6-4FB5-8ECC-3C3B1218F90E}" srcOrd="0" destOrd="0" presId="urn:microsoft.com/office/officeart/2005/8/layout/cycle1"/>
    <dgm:cxn modelId="{79F32727-0B15-44C6-BF89-0866C7F8D2C4}" srcId="{3567B3F1-5829-461D-B077-45D589075206}" destId="{9B6DC27F-B765-4AE6-9F4F-D08F549DC3FD}" srcOrd="3" destOrd="0" parTransId="{52505173-31F7-412E-B345-499FEBBBD653}" sibTransId="{5BE9CF64-4E7F-43D2-872E-6133ED24B749}"/>
    <dgm:cxn modelId="{3334ED4B-5012-4E44-A1CA-A6AF45CB6C90}" type="presOf" srcId="{9B6DC27F-B765-4AE6-9F4F-D08F549DC3FD}" destId="{3D286282-A69D-407C-8E83-849D93A88DCD}" srcOrd="0" destOrd="0" presId="urn:microsoft.com/office/officeart/2005/8/layout/cycle1"/>
    <dgm:cxn modelId="{2B7F05E8-48A5-453A-80BE-E55E6666E152}" type="presOf" srcId="{787AD1CB-0261-4594-8350-C47A37750D52}" destId="{24F49BE1-AD94-4459-8F43-68BC4FC0D7B9}" srcOrd="0" destOrd="0" presId="urn:microsoft.com/office/officeart/2005/8/layout/cycle1"/>
    <dgm:cxn modelId="{D41C7407-64A8-423B-B4CA-176CA84FE771}" type="presOf" srcId="{3567B3F1-5829-461D-B077-45D589075206}" destId="{8F1E18F6-9104-44E0-85DC-310999CDA04F}" srcOrd="0" destOrd="0" presId="urn:microsoft.com/office/officeart/2005/8/layout/cycle1"/>
    <dgm:cxn modelId="{53C3177A-8B98-4FD0-AC3F-390224B76CA7}" type="presOf" srcId="{53FD0578-1E1B-4011-B8D2-9C6C750721A3}" destId="{5D18F90A-E998-4D17-A7D6-68AEC1A07A6F}" srcOrd="0" destOrd="0" presId="urn:microsoft.com/office/officeart/2005/8/layout/cycle1"/>
    <dgm:cxn modelId="{C34B7C41-5B65-40F0-AE5E-CF145E1855F6}" type="presOf" srcId="{5BE9CF64-4E7F-43D2-872E-6133ED24B749}" destId="{447CC8D5-9BCB-468E-ABFD-441D7E78865A}" srcOrd="0" destOrd="0" presId="urn:microsoft.com/office/officeart/2005/8/layout/cycle1"/>
    <dgm:cxn modelId="{4C8925D1-7CAA-4D9D-A45F-CFEE7F817574}" type="presOf" srcId="{5FA2EDFE-ED07-4F5C-AF19-7AAF13BB224D}" destId="{B03EACEC-7643-4B8E-A9A4-0B03D6ABB2D9}" srcOrd="0" destOrd="0" presId="urn:microsoft.com/office/officeart/2005/8/layout/cycle1"/>
    <dgm:cxn modelId="{05283A4D-3F8B-4AD7-B5D7-91F1F09A8645}" type="presParOf" srcId="{8F1E18F6-9104-44E0-85DC-310999CDA04F}" destId="{49A545D5-4BFC-4DD5-9D32-9A6B0830BA3B}" srcOrd="0" destOrd="0" presId="urn:microsoft.com/office/officeart/2005/8/layout/cycle1"/>
    <dgm:cxn modelId="{22D19731-AFE2-47A3-9DD9-086A2CFF1F07}" type="presParOf" srcId="{8F1E18F6-9104-44E0-85DC-310999CDA04F}" destId="{16B08F6A-FAD6-4FB5-8ECC-3C3B1218F90E}" srcOrd="1" destOrd="0" presId="urn:microsoft.com/office/officeart/2005/8/layout/cycle1"/>
    <dgm:cxn modelId="{CB6C340B-ECB9-49D2-A3CD-0A6AE6CE076D}" type="presParOf" srcId="{8F1E18F6-9104-44E0-85DC-310999CDA04F}" destId="{5D18F90A-E998-4D17-A7D6-68AEC1A07A6F}" srcOrd="2" destOrd="0" presId="urn:microsoft.com/office/officeart/2005/8/layout/cycle1"/>
    <dgm:cxn modelId="{859EABD5-AB93-4149-BEC7-C1B38AD28785}" type="presParOf" srcId="{8F1E18F6-9104-44E0-85DC-310999CDA04F}" destId="{43632BC8-5794-402F-8884-287E3156093B}" srcOrd="3" destOrd="0" presId="urn:microsoft.com/office/officeart/2005/8/layout/cycle1"/>
    <dgm:cxn modelId="{5ACA83FC-782B-4CD5-9627-0E0734955255}" type="presParOf" srcId="{8F1E18F6-9104-44E0-85DC-310999CDA04F}" destId="{24F49BE1-AD94-4459-8F43-68BC4FC0D7B9}" srcOrd="4" destOrd="0" presId="urn:microsoft.com/office/officeart/2005/8/layout/cycle1"/>
    <dgm:cxn modelId="{AC494511-C494-4415-AA86-27C53758A967}" type="presParOf" srcId="{8F1E18F6-9104-44E0-85DC-310999CDA04F}" destId="{B03EACEC-7643-4B8E-A9A4-0B03D6ABB2D9}" srcOrd="5" destOrd="0" presId="urn:microsoft.com/office/officeart/2005/8/layout/cycle1"/>
    <dgm:cxn modelId="{6B0D983E-EA98-49EE-9E6E-B77672177C53}" type="presParOf" srcId="{8F1E18F6-9104-44E0-85DC-310999CDA04F}" destId="{0D369C65-6FA7-415E-8BE4-2278DD3F17D1}" srcOrd="6" destOrd="0" presId="urn:microsoft.com/office/officeart/2005/8/layout/cycle1"/>
    <dgm:cxn modelId="{7F2B293C-5A5D-4E6B-9C10-5A2E4CC9A374}" type="presParOf" srcId="{8F1E18F6-9104-44E0-85DC-310999CDA04F}" destId="{2AE48AE7-1D28-4233-8D04-94E1C7A38AD1}" srcOrd="7" destOrd="0" presId="urn:microsoft.com/office/officeart/2005/8/layout/cycle1"/>
    <dgm:cxn modelId="{8E64E37E-12EC-407F-8363-FC54500D6948}" type="presParOf" srcId="{8F1E18F6-9104-44E0-85DC-310999CDA04F}" destId="{81D0E796-56C0-4C2C-A445-766D77FC3732}" srcOrd="8" destOrd="0" presId="urn:microsoft.com/office/officeart/2005/8/layout/cycle1"/>
    <dgm:cxn modelId="{9CA51479-44CE-4FA1-9FE2-9112D28A869D}" type="presParOf" srcId="{8F1E18F6-9104-44E0-85DC-310999CDA04F}" destId="{85A1526C-AAE9-4CC8-8FDE-881B7A3DBDAB}" srcOrd="9" destOrd="0" presId="urn:microsoft.com/office/officeart/2005/8/layout/cycle1"/>
    <dgm:cxn modelId="{6678E0D0-66E3-4C3F-BECB-C61CEA599F2F}" type="presParOf" srcId="{8F1E18F6-9104-44E0-85DC-310999CDA04F}" destId="{3D286282-A69D-407C-8E83-849D93A88DCD}" srcOrd="10" destOrd="0" presId="urn:microsoft.com/office/officeart/2005/8/layout/cycle1"/>
    <dgm:cxn modelId="{2CB8A9B5-95B8-4E3F-816A-1EFA8E1AE035}" type="presParOf" srcId="{8F1E18F6-9104-44E0-85DC-310999CDA04F}" destId="{447CC8D5-9BCB-468E-ABFD-441D7E78865A}" srcOrd="11" destOrd="0" presId="urn:microsoft.com/office/officeart/2005/8/layout/cycle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DAA547-7FC7-4346-93AC-558BB3CB2BC6}">
      <dsp:nvSpPr>
        <dsp:cNvPr id="0" name=""/>
        <dsp:cNvSpPr/>
      </dsp:nvSpPr>
      <dsp:spPr>
        <a:xfrm>
          <a:off x="3600" y="2704181"/>
          <a:ext cx="2096136" cy="838454"/>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ES" sz="1100" kern="1200" dirty="0" smtClean="0"/>
            <a:t>Mi intencionalidad</a:t>
          </a:r>
          <a:endParaRPr lang="es-ES" sz="1100" kern="1200" dirty="0"/>
        </a:p>
      </dsp:txBody>
      <dsp:txXfrm>
        <a:off x="3600" y="2704181"/>
        <a:ext cx="2096136" cy="838454"/>
      </dsp:txXfrm>
    </dsp:sp>
    <dsp:sp modelId="{3CF3CAB2-CA36-4BF2-AF5B-2DD637D5A116}">
      <dsp:nvSpPr>
        <dsp:cNvPr id="0" name=""/>
        <dsp:cNvSpPr/>
      </dsp:nvSpPr>
      <dsp:spPr>
        <a:xfrm>
          <a:off x="1890124" y="2704181"/>
          <a:ext cx="2096136" cy="838454"/>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ES" sz="1100" kern="1200" dirty="0" smtClean="0"/>
            <a:t>Mi participación en interacciones  de aprendizaje</a:t>
          </a:r>
          <a:endParaRPr lang="es-ES" sz="1100" kern="1200" dirty="0"/>
        </a:p>
      </dsp:txBody>
      <dsp:txXfrm>
        <a:off x="1890124" y="2704181"/>
        <a:ext cx="2096136" cy="838454"/>
      </dsp:txXfrm>
    </dsp:sp>
    <dsp:sp modelId="{F25EC947-EF78-4953-B51E-53C1741DF883}">
      <dsp:nvSpPr>
        <dsp:cNvPr id="0" name=""/>
        <dsp:cNvSpPr/>
      </dsp:nvSpPr>
      <dsp:spPr>
        <a:xfrm>
          <a:off x="3776647" y="2704181"/>
          <a:ext cx="2096136" cy="838454"/>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ES" sz="1100" kern="1200" dirty="0" smtClean="0"/>
            <a:t>La evaluación de mi aprendizaje</a:t>
          </a:r>
          <a:endParaRPr lang="es-ES" sz="1100" kern="1200" dirty="0"/>
        </a:p>
      </dsp:txBody>
      <dsp:txXfrm>
        <a:off x="3776647" y="2704181"/>
        <a:ext cx="2096136" cy="838454"/>
      </dsp:txXfrm>
    </dsp:sp>
    <dsp:sp modelId="{EFC0AC08-89E0-4F6D-8EDC-5432A564A706}">
      <dsp:nvSpPr>
        <dsp:cNvPr id="0" name=""/>
        <dsp:cNvSpPr/>
      </dsp:nvSpPr>
      <dsp:spPr>
        <a:xfrm>
          <a:off x="5663170" y="2704181"/>
          <a:ext cx="2096136" cy="838454"/>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ES" sz="1100" kern="1200" dirty="0" smtClean="0"/>
            <a:t>Mis nuevas interacciones de aprendizaje como resultado de la evaluación</a:t>
          </a:r>
          <a:endParaRPr lang="es-ES" sz="1100" kern="1200" dirty="0"/>
        </a:p>
      </dsp:txBody>
      <dsp:txXfrm>
        <a:off x="5663170" y="2704181"/>
        <a:ext cx="2096136" cy="8384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B08F6A-FAD6-4FB5-8ECC-3C3B1218F90E}">
      <dsp:nvSpPr>
        <dsp:cNvPr id="0" name=""/>
        <dsp:cNvSpPr/>
      </dsp:nvSpPr>
      <dsp:spPr>
        <a:xfrm>
          <a:off x="3551358" y="90962"/>
          <a:ext cx="1437679" cy="1437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Intencionalidad</a:t>
          </a:r>
          <a:endParaRPr lang="es-ES" sz="1700" kern="1200" dirty="0"/>
        </a:p>
      </dsp:txBody>
      <dsp:txXfrm>
        <a:off x="3551358" y="90962"/>
        <a:ext cx="1437679" cy="1437679"/>
      </dsp:txXfrm>
    </dsp:sp>
    <dsp:sp modelId="{5D18F90A-E998-4D17-A7D6-68AEC1A07A6F}">
      <dsp:nvSpPr>
        <dsp:cNvPr id="0" name=""/>
        <dsp:cNvSpPr/>
      </dsp:nvSpPr>
      <dsp:spPr>
        <a:xfrm>
          <a:off x="1015841" y="-158"/>
          <a:ext cx="4064317" cy="4064317"/>
        </a:xfrm>
        <a:prstGeom prst="circularArrow">
          <a:avLst>
            <a:gd name="adj1" fmla="val 6898"/>
            <a:gd name="adj2" fmla="val 465012"/>
            <a:gd name="adj3" fmla="val 550847"/>
            <a:gd name="adj4" fmla="val 20584141"/>
            <a:gd name="adj5" fmla="val 8047"/>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F49BE1-AD94-4459-8F43-68BC4FC0D7B9}">
      <dsp:nvSpPr>
        <dsp:cNvPr id="0" name=""/>
        <dsp:cNvSpPr/>
      </dsp:nvSpPr>
      <dsp:spPr>
        <a:xfrm>
          <a:off x="3551358" y="2535358"/>
          <a:ext cx="1437679" cy="1437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Experiencias de Aprendizaje</a:t>
          </a:r>
          <a:endParaRPr lang="es-ES" sz="1700" kern="1200" dirty="0"/>
        </a:p>
      </dsp:txBody>
      <dsp:txXfrm>
        <a:off x="3551358" y="2535358"/>
        <a:ext cx="1437679" cy="1437679"/>
      </dsp:txXfrm>
    </dsp:sp>
    <dsp:sp modelId="{B03EACEC-7643-4B8E-A9A4-0B03D6ABB2D9}">
      <dsp:nvSpPr>
        <dsp:cNvPr id="0" name=""/>
        <dsp:cNvSpPr/>
      </dsp:nvSpPr>
      <dsp:spPr>
        <a:xfrm>
          <a:off x="1015841" y="-158"/>
          <a:ext cx="4064317" cy="4064317"/>
        </a:xfrm>
        <a:prstGeom prst="circularArrow">
          <a:avLst>
            <a:gd name="adj1" fmla="val 6898"/>
            <a:gd name="adj2" fmla="val 465012"/>
            <a:gd name="adj3" fmla="val 5950847"/>
            <a:gd name="adj4" fmla="val 4384141"/>
            <a:gd name="adj5" fmla="val 8047"/>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E48AE7-1D28-4233-8D04-94E1C7A38AD1}">
      <dsp:nvSpPr>
        <dsp:cNvPr id="0" name=""/>
        <dsp:cNvSpPr/>
      </dsp:nvSpPr>
      <dsp:spPr>
        <a:xfrm>
          <a:off x="1106962" y="2535358"/>
          <a:ext cx="1437679" cy="1437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Evaluación</a:t>
          </a:r>
          <a:endParaRPr lang="es-ES" sz="1700" kern="1200" dirty="0"/>
        </a:p>
      </dsp:txBody>
      <dsp:txXfrm>
        <a:off x="1106962" y="2535358"/>
        <a:ext cx="1437679" cy="1437679"/>
      </dsp:txXfrm>
    </dsp:sp>
    <dsp:sp modelId="{81D0E796-56C0-4C2C-A445-766D77FC3732}">
      <dsp:nvSpPr>
        <dsp:cNvPr id="0" name=""/>
        <dsp:cNvSpPr/>
      </dsp:nvSpPr>
      <dsp:spPr>
        <a:xfrm>
          <a:off x="1015841" y="-158"/>
          <a:ext cx="4064317" cy="4064317"/>
        </a:xfrm>
        <a:prstGeom prst="circularArrow">
          <a:avLst>
            <a:gd name="adj1" fmla="val 6898"/>
            <a:gd name="adj2" fmla="val 465012"/>
            <a:gd name="adj3" fmla="val 11350847"/>
            <a:gd name="adj4" fmla="val 9784141"/>
            <a:gd name="adj5" fmla="val 8047"/>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286282-A69D-407C-8E83-849D93A88DCD}">
      <dsp:nvSpPr>
        <dsp:cNvPr id="0" name=""/>
        <dsp:cNvSpPr/>
      </dsp:nvSpPr>
      <dsp:spPr>
        <a:xfrm>
          <a:off x="1106962" y="90962"/>
          <a:ext cx="1437679" cy="1437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ES" sz="1700" kern="1200" dirty="0" smtClean="0"/>
            <a:t>Más interacciones de aprendizaje</a:t>
          </a:r>
          <a:endParaRPr lang="es-ES" sz="1700" kern="1200" dirty="0"/>
        </a:p>
      </dsp:txBody>
      <dsp:txXfrm>
        <a:off x="1106962" y="90962"/>
        <a:ext cx="1437679" cy="1437679"/>
      </dsp:txXfrm>
    </dsp:sp>
    <dsp:sp modelId="{447CC8D5-9BCB-468E-ABFD-441D7E78865A}">
      <dsp:nvSpPr>
        <dsp:cNvPr id="0" name=""/>
        <dsp:cNvSpPr/>
      </dsp:nvSpPr>
      <dsp:spPr>
        <a:xfrm>
          <a:off x="1015841" y="-158"/>
          <a:ext cx="4064317" cy="4064317"/>
        </a:xfrm>
        <a:prstGeom prst="circularArrow">
          <a:avLst>
            <a:gd name="adj1" fmla="val 6898"/>
            <a:gd name="adj2" fmla="val 465012"/>
            <a:gd name="adj3" fmla="val 16750847"/>
            <a:gd name="adj4" fmla="val 15184141"/>
            <a:gd name="adj5" fmla="val 8047"/>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0.63551</cdr:x>
      <cdr:y>0.41558</cdr:y>
    </cdr:from>
    <cdr:to>
      <cdr:x>0.70093</cdr:x>
      <cdr:y>0.48052</cdr:y>
    </cdr:to>
    <cdr:sp macro="" textlink="">
      <cdr:nvSpPr>
        <cdr:cNvPr id="2" name="1 CuadroTexto"/>
        <cdr:cNvSpPr txBox="1"/>
      </cdr:nvSpPr>
      <cdr:spPr>
        <a:xfrm xmlns:a="http://schemas.openxmlformats.org/drawingml/2006/main">
          <a:off x="5181600" y="2438400"/>
          <a:ext cx="533400" cy="381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s-ES" sz="2400" dirty="0" smtClean="0">
              <a:solidFill>
                <a:schemeClr val="bg1"/>
              </a:solidFill>
              <a:effectLst>
                <a:outerShdw blurRad="38100" dist="38100" dir="2700000" algn="tl">
                  <a:srgbClr val="000000">
                    <a:alpha val="43137"/>
                  </a:srgbClr>
                </a:outerShdw>
              </a:effectLst>
              <a:latin typeface="Arial Black" pitchFamily="34" charset="0"/>
            </a:rPr>
            <a:t>Sí</a:t>
          </a:r>
          <a:endParaRPr lang="es-ES" sz="2400" dirty="0">
            <a:solidFill>
              <a:schemeClr val="bg1"/>
            </a:solidFill>
            <a:effectLst>
              <a:outerShdw blurRad="38100" dist="38100" dir="2700000" algn="tl">
                <a:srgbClr val="000000">
                  <a:alpha val="43137"/>
                </a:srgbClr>
              </a:outerShdw>
            </a:effectLst>
            <a:latin typeface="Arial Black" pitchFamily="34" charset="0"/>
          </a:endParaRPr>
        </a:p>
      </cdr:txBody>
    </cdr:sp>
  </cdr:relSizeAnchor>
  <cdr:relSizeAnchor xmlns:cdr="http://schemas.openxmlformats.org/drawingml/2006/chartDrawing">
    <cdr:from>
      <cdr:x>0.39252</cdr:x>
      <cdr:y>0.16883</cdr:y>
    </cdr:from>
    <cdr:to>
      <cdr:x>0.46729</cdr:x>
      <cdr:y>0.23377</cdr:y>
    </cdr:to>
    <cdr:sp macro="" textlink="">
      <cdr:nvSpPr>
        <cdr:cNvPr id="4" name="1 CuadroTexto"/>
        <cdr:cNvSpPr txBox="1"/>
      </cdr:nvSpPr>
      <cdr:spPr>
        <a:xfrm xmlns:a="http://schemas.openxmlformats.org/drawingml/2006/main">
          <a:off x="3200400" y="990600"/>
          <a:ext cx="609600" cy="38099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s-ES" sz="2000" dirty="0" smtClean="0">
              <a:solidFill>
                <a:sysClr val="window" lastClr="FFFFFF"/>
              </a:solidFill>
              <a:effectLst>
                <a:outerShdw blurRad="38100" dist="38100" dir="2700000" algn="tl">
                  <a:srgbClr val="000000">
                    <a:alpha val="43137"/>
                  </a:srgbClr>
                </a:outerShdw>
              </a:effectLst>
              <a:latin typeface="Arial Black" pitchFamily="34" charset="0"/>
            </a:rPr>
            <a:t>No</a:t>
          </a:r>
          <a:endParaRPr lang="es-ES" sz="2400" dirty="0">
            <a:solidFill>
              <a:sysClr val="window" lastClr="FFFFFF"/>
            </a:solidFill>
            <a:effectLst>
              <a:outerShdw blurRad="38100" dist="38100" dir="2700000" algn="tl">
                <a:srgbClr val="000000">
                  <a:alpha val="43137"/>
                </a:srgbClr>
              </a:outerShdw>
            </a:effectLst>
            <a:latin typeface="Arial Black" pitchFamily="34" charset="0"/>
          </a:endParaRPr>
        </a:p>
      </cdr:txBody>
    </cdr:sp>
  </cdr:relSizeAnchor>
  <cdr:relSizeAnchor xmlns:cdr="http://schemas.openxmlformats.org/drawingml/2006/chartDrawing">
    <cdr:from>
      <cdr:x>0</cdr:x>
      <cdr:y>0.64935</cdr:y>
    </cdr:from>
    <cdr:to>
      <cdr:x>0.38318</cdr:x>
      <cdr:y>0.79098</cdr:y>
    </cdr:to>
    <cdr:sp macro="" textlink="">
      <cdr:nvSpPr>
        <cdr:cNvPr id="6" name="8 Rectángulo"/>
        <cdr:cNvSpPr/>
      </cdr:nvSpPr>
      <cdr:spPr>
        <a:xfrm xmlns:a="http://schemas.openxmlformats.org/drawingml/2006/main">
          <a:off x="-76200" y="3810000"/>
          <a:ext cx="3124200" cy="830997"/>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s-ES"/>
          </a:defPPr>
          <a:lvl1pPr algn="l" rtl="0" fontAlgn="base">
            <a:spcBef>
              <a:spcPct val="0"/>
            </a:spcBef>
            <a:spcAft>
              <a:spcPct val="0"/>
            </a:spcAft>
            <a:defRPr kern="1200">
              <a:solidFill>
                <a:sysClr val="windowText" lastClr="000000"/>
              </a:solidFill>
              <a:latin typeface="Arial" charset="0"/>
              <a:cs typeface="Arial" charset="0"/>
            </a:defRPr>
          </a:lvl1pPr>
          <a:lvl2pPr marL="457200" algn="l" rtl="0" fontAlgn="base">
            <a:spcBef>
              <a:spcPct val="0"/>
            </a:spcBef>
            <a:spcAft>
              <a:spcPct val="0"/>
            </a:spcAft>
            <a:defRPr kern="1200">
              <a:solidFill>
                <a:sysClr val="windowText" lastClr="000000"/>
              </a:solidFill>
              <a:latin typeface="Arial" charset="0"/>
              <a:cs typeface="Arial" charset="0"/>
            </a:defRPr>
          </a:lvl2pPr>
          <a:lvl3pPr marL="914400" algn="l" rtl="0" fontAlgn="base">
            <a:spcBef>
              <a:spcPct val="0"/>
            </a:spcBef>
            <a:spcAft>
              <a:spcPct val="0"/>
            </a:spcAft>
            <a:defRPr kern="1200">
              <a:solidFill>
                <a:sysClr val="windowText" lastClr="000000"/>
              </a:solidFill>
              <a:latin typeface="Arial" charset="0"/>
              <a:cs typeface="Arial" charset="0"/>
            </a:defRPr>
          </a:lvl3pPr>
          <a:lvl4pPr marL="1371600" algn="l" rtl="0" fontAlgn="base">
            <a:spcBef>
              <a:spcPct val="0"/>
            </a:spcBef>
            <a:spcAft>
              <a:spcPct val="0"/>
            </a:spcAft>
            <a:defRPr kern="1200">
              <a:solidFill>
                <a:sysClr val="windowText" lastClr="000000"/>
              </a:solidFill>
              <a:latin typeface="Arial" charset="0"/>
              <a:cs typeface="Arial" charset="0"/>
            </a:defRPr>
          </a:lvl4pPr>
          <a:lvl5pPr marL="1828800" algn="l" rtl="0" fontAlgn="base">
            <a:spcBef>
              <a:spcPct val="0"/>
            </a:spcBef>
            <a:spcAft>
              <a:spcPct val="0"/>
            </a:spcAft>
            <a:defRPr kern="1200">
              <a:solidFill>
                <a:sysClr val="windowText" lastClr="000000"/>
              </a:solidFill>
              <a:latin typeface="Arial" charset="0"/>
              <a:cs typeface="Arial" charset="0"/>
            </a:defRPr>
          </a:lvl5pPr>
          <a:lvl6pPr marL="2286000" algn="l" defTabSz="914400" rtl="0" eaLnBrk="1" latinLnBrk="0" hangingPunct="1">
            <a:defRPr kern="1200">
              <a:solidFill>
                <a:sysClr val="windowText" lastClr="000000"/>
              </a:solidFill>
              <a:latin typeface="Arial" charset="0"/>
              <a:cs typeface="Arial" charset="0"/>
            </a:defRPr>
          </a:lvl6pPr>
          <a:lvl7pPr marL="2743200" algn="l" defTabSz="914400" rtl="0" eaLnBrk="1" latinLnBrk="0" hangingPunct="1">
            <a:defRPr kern="1200">
              <a:solidFill>
                <a:sysClr val="windowText" lastClr="000000"/>
              </a:solidFill>
              <a:latin typeface="Arial" charset="0"/>
              <a:cs typeface="Arial" charset="0"/>
            </a:defRPr>
          </a:lvl7pPr>
          <a:lvl8pPr marL="3200400" algn="l" defTabSz="914400" rtl="0" eaLnBrk="1" latinLnBrk="0" hangingPunct="1">
            <a:defRPr kern="1200">
              <a:solidFill>
                <a:sysClr val="windowText" lastClr="000000"/>
              </a:solidFill>
              <a:latin typeface="Arial" charset="0"/>
              <a:cs typeface="Arial" charset="0"/>
            </a:defRPr>
          </a:lvl8pPr>
          <a:lvl9pPr marL="3657600" algn="l" defTabSz="914400" rtl="0" eaLnBrk="1" latinLnBrk="0" hangingPunct="1">
            <a:defRPr kern="1200">
              <a:solidFill>
                <a:sysClr val="windowText" lastClr="000000"/>
              </a:solidFill>
              <a:latin typeface="Arial" charset="0"/>
              <a:cs typeface="Arial" charset="0"/>
            </a:defRPr>
          </a:lvl9pPr>
        </a:lstStyle>
        <a:p xmlns:a="http://schemas.openxmlformats.org/drawingml/2006/main">
          <a:r>
            <a:rPr lang="en-US" sz="1400" b="1" dirty="0" smtClean="0">
              <a:latin typeface="Arial Narrow" pitchFamily="34" charset="0"/>
            </a:rPr>
            <a:t>     </a:t>
          </a:r>
          <a:r>
            <a:rPr lang="en-US" sz="1400" b="1" dirty="0" err="1" smtClean="0">
              <a:latin typeface="Arial Narrow" pitchFamily="34" charset="0"/>
            </a:rPr>
            <a:t>Fuente</a:t>
          </a:r>
          <a:r>
            <a:rPr lang="en-US" sz="1400" b="1" dirty="0" smtClean="0">
              <a:latin typeface="Arial Narrow" pitchFamily="34" charset="0"/>
            </a:rPr>
            <a:t>: </a:t>
          </a:r>
          <a:r>
            <a:rPr lang="en-US" sz="1400" dirty="0" smtClean="0">
              <a:latin typeface="Arial Narrow" pitchFamily="34" charset="0"/>
            </a:rPr>
            <a:t>Manpower.</a:t>
          </a:r>
        </a:p>
        <a:p xmlns:a="http://schemas.openxmlformats.org/drawingml/2006/main">
          <a:r>
            <a:rPr lang="en-US" sz="1400" dirty="0" smtClean="0">
              <a:latin typeface="Arial Narrow" pitchFamily="34" charset="0"/>
            </a:rPr>
            <a:t>       Borderless Workforce</a:t>
          </a:r>
        </a:p>
        <a:p xmlns:a="http://schemas.openxmlformats.org/drawingml/2006/main">
          <a:r>
            <a:rPr lang="en-US" sz="1400" dirty="0" smtClean="0">
              <a:latin typeface="Arial Narrow" pitchFamily="34" charset="0"/>
            </a:rPr>
            <a:t>       Survey, 2008</a:t>
          </a:r>
          <a:r>
            <a:rPr lang="en-US" sz="2000" b="1" dirty="0" smtClean="0">
              <a:latin typeface="Arial Narrow" pitchFamily="34" charset="0"/>
            </a:rPr>
            <a:t> </a:t>
          </a:r>
          <a:endParaRPr lang="es-ES" sz="2000" b="1" dirty="0">
            <a:latin typeface="Arial Narrow"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65" charset="-128"/>
                <a:cs typeface="+mn-cs"/>
              </a:defRPr>
            </a:lvl1pPr>
          </a:lstStyle>
          <a:p>
            <a:pPr>
              <a:defRPr/>
            </a:pPr>
            <a:endParaRPr lang="es-D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65" charset="-128"/>
                <a:cs typeface="+mn-cs"/>
              </a:defRPr>
            </a:lvl1pPr>
          </a:lstStyle>
          <a:p>
            <a:pPr>
              <a:defRPr/>
            </a:pPr>
            <a:fld id="{46CAA1EC-9A8C-4A86-9A50-D6AC5B4033C7}" type="datetimeFigureOut">
              <a:rPr lang="es-DO"/>
              <a:pPr>
                <a:defRPr/>
              </a:pPr>
              <a:t>03/08/2011</a:t>
            </a:fld>
            <a:endParaRPr lang="es-D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DO"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DO"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65" charset="-128"/>
                <a:cs typeface="+mn-cs"/>
              </a:defRPr>
            </a:lvl1pPr>
          </a:lstStyle>
          <a:p>
            <a:pPr>
              <a:defRPr/>
            </a:pPr>
            <a:endParaRPr lang="es-D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65" charset="-128"/>
                <a:cs typeface="+mn-cs"/>
              </a:defRPr>
            </a:lvl1pPr>
          </a:lstStyle>
          <a:p>
            <a:pPr>
              <a:defRPr/>
            </a:pPr>
            <a:fld id="{2E29A1AE-95B6-481D-B401-EAAFB1D643C2}" type="slidenum">
              <a:rPr lang="es-DO"/>
              <a:pPr>
                <a:defRPr/>
              </a:pPr>
              <a:t>‹#›</a:t>
            </a:fld>
            <a:endParaRPr lang="es-D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E29A1AE-95B6-481D-B401-EAAFB1D643C2}" type="slidenum">
              <a:rPr lang="es-DO" smtClean="0"/>
              <a:pPr>
                <a:defRPr/>
              </a:pPr>
              <a:t>45</a:t>
            </a:fld>
            <a:endParaRPr lang="es-D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46151"/>
            <a:ext cx="7086600" cy="806450"/>
          </a:xfrm>
          <a:prstGeom prst="rect">
            <a:avLst/>
          </a:prstGeom>
        </p:spPr>
        <p:txBody>
          <a:bodyPr/>
          <a:lstStyle>
            <a:lvl1pPr algn="l">
              <a:defRPr>
                <a:latin typeface="DINEngschrift"/>
                <a:cs typeface="DINEngschrift"/>
              </a:defRPr>
            </a:lvl1pPr>
          </a:lstStyle>
          <a:p>
            <a:r>
              <a:rPr lang="en-US" smtClean="0"/>
              <a:t>Click to edit Master title style</a:t>
            </a:r>
            <a:endParaRPr lang="en-US"/>
          </a:p>
        </p:txBody>
      </p:sp>
      <p:sp>
        <p:nvSpPr>
          <p:cNvPr id="3" name="Subtitle 2"/>
          <p:cNvSpPr>
            <a:spLocks noGrp="1"/>
          </p:cNvSpPr>
          <p:nvPr>
            <p:ph type="subTitle" idx="1"/>
          </p:nvPr>
        </p:nvSpPr>
        <p:spPr>
          <a:xfrm>
            <a:off x="304800" y="1905000"/>
            <a:ext cx="7086600" cy="4038600"/>
          </a:xfrm>
          <a:prstGeom prst="rect">
            <a:avLst/>
          </a:prstGeom>
        </p:spPr>
        <p:txBody>
          <a:bodyPr/>
          <a:lstStyle>
            <a:lvl1pPr marL="0" indent="0" algn="l">
              <a:buNone/>
              <a:defRPr>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2EFDEF08-1D7B-4F53-A848-941B69ABD67E}" type="datetime1">
              <a:rPr lang="en-US" smtClean="0"/>
              <a:pPr>
                <a:defRPr/>
              </a:pPr>
              <a:t>8/3/2011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10616F4C-5105-44CC-B062-8E97AE0929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xfrm>
            <a:off x="990600" y="6096000"/>
            <a:ext cx="1905000" cy="457200"/>
          </a:xfrm>
          <a:prstGeom prst="rect">
            <a:avLst/>
          </a:prstGeom>
          <a:ln/>
        </p:spPr>
        <p:txBody>
          <a:bodyPr/>
          <a:lstStyle>
            <a:lvl1pPr>
              <a:defRPr/>
            </a:lvl1pPr>
          </a:lstStyle>
          <a:p>
            <a:pPr>
              <a:defRPr/>
            </a:pPr>
            <a:endParaRPr lang="en-US"/>
          </a:p>
        </p:txBody>
      </p:sp>
      <p:sp>
        <p:nvSpPr>
          <p:cNvPr id="3" name="Rectangle 9"/>
          <p:cNvSpPr>
            <a:spLocks noGrp="1" noChangeArrowheads="1"/>
          </p:cNvSpPr>
          <p:nvPr>
            <p:ph type="ftr" sz="quarter" idx="11"/>
          </p:nvPr>
        </p:nvSpPr>
        <p:spPr>
          <a:xfrm>
            <a:off x="3429000" y="6096000"/>
            <a:ext cx="2895600" cy="457200"/>
          </a:xfrm>
          <a:prstGeom prst="rect">
            <a:avLst/>
          </a:prstGeom>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xfrm>
            <a:off x="6858000" y="6096000"/>
            <a:ext cx="1905000" cy="457200"/>
          </a:xfrm>
          <a:prstGeom prst="rect">
            <a:avLst/>
          </a:prstGeom>
          <a:ln/>
        </p:spPr>
        <p:txBody>
          <a:bodyPr/>
          <a:lstStyle>
            <a:lvl1pPr>
              <a:defRPr/>
            </a:lvl1pPr>
          </a:lstStyle>
          <a:p>
            <a:pPr>
              <a:defRPr/>
            </a:pPr>
            <a:fld id="{98F81E6F-7FB9-45AB-88AF-662839B271ED}"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s-E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r>
              <a:rPr lang="es-ES"/>
              <a:t>ING. JOSE LUIS HERNANDEZ C.</a:t>
            </a: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3F64E870-AEB5-4E5D-A0D2-522392BC4621}"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733925"/>
            <a:ext cx="6934200" cy="1362075"/>
          </a:xfrm>
          <a:prstGeom prst="rect">
            <a:avLst/>
          </a:prstGeom>
        </p:spPr>
        <p:txBody>
          <a:bodyPr anchor="t"/>
          <a:lstStyle>
            <a:lvl1pPr algn="l">
              <a:defRPr sz="4000" b="1" cap="all">
                <a:latin typeface="DINEngschrift"/>
                <a:cs typeface="DINEngschrift"/>
              </a:defRPr>
            </a:lvl1pPr>
          </a:lstStyle>
          <a:p>
            <a:r>
              <a:rPr lang="en-US" smtClean="0"/>
              <a:t>Click to edit Master title style</a:t>
            </a:r>
            <a:endParaRPr lang="en-US"/>
          </a:p>
        </p:txBody>
      </p:sp>
      <p:sp>
        <p:nvSpPr>
          <p:cNvPr id="3" name="Text Placeholder 2"/>
          <p:cNvSpPr>
            <a:spLocks noGrp="1"/>
          </p:cNvSpPr>
          <p:nvPr>
            <p:ph type="body" idx="1"/>
          </p:nvPr>
        </p:nvSpPr>
        <p:spPr>
          <a:xfrm>
            <a:off x="457200" y="533400"/>
            <a:ext cx="6934200" cy="4114801"/>
          </a:xfrm>
          <a:prstGeom prst="rect">
            <a:avLst/>
          </a:prstGeom>
        </p:spPr>
        <p:txBody>
          <a:bodyPr anchor="b"/>
          <a:lstStyle>
            <a:lvl1pPr marL="0" indent="0">
              <a:buNone/>
              <a:defRPr sz="2000">
                <a:solidFill>
                  <a:schemeClr val="tx1">
                    <a:tint val="75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B778FB7A-558B-4A31-BA41-832855DC8490}" type="datetime1">
              <a:rPr lang="en-US" smtClean="0"/>
              <a:pPr>
                <a:defRPr/>
              </a:pPr>
              <a:t>8/3/2011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C41C8DC0-A41F-47F5-BDC3-ED4B8A22F38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7162800" cy="944563"/>
          </a:xfrm>
          <a:prstGeom prst="rect">
            <a:avLst/>
          </a:prstGeom>
        </p:spPr>
        <p:txBody>
          <a:bodyPr/>
          <a:lstStyle>
            <a:lvl1pPr algn="l">
              <a:defRPr>
                <a:latin typeface="DINEngschrift"/>
                <a:cs typeface="DINEngschrift"/>
              </a:defRPr>
            </a:lvl1pPr>
          </a:lstStyle>
          <a:p>
            <a:r>
              <a:rPr lang="en-US" smtClean="0"/>
              <a:t>Click to edit Master title style</a:t>
            </a:r>
            <a:endParaRPr lang="en-US"/>
          </a:p>
        </p:txBody>
      </p:sp>
      <p:sp>
        <p:nvSpPr>
          <p:cNvPr id="3" name="Content Placeholder 2"/>
          <p:cNvSpPr>
            <a:spLocks noGrp="1"/>
          </p:cNvSpPr>
          <p:nvPr>
            <p:ph sz="half" idx="1"/>
          </p:nvPr>
        </p:nvSpPr>
        <p:spPr>
          <a:xfrm>
            <a:off x="304800" y="2057400"/>
            <a:ext cx="3581400" cy="3886200"/>
          </a:xfrm>
          <a:prstGeom prst="rect">
            <a:avLst/>
          </a:prstGeo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04922" y="2057400"/>
            <a:ext cx="3362678" cy="3886200"/>
          </a:xfrm>
          <a:prstGeom prst="rect">
            <a:avLst/>
          </a:prstGeo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63EC8A06-0863-40C9-BEEB-364CFBD99D8B}" type="datetime1">
              <a:rPr lang="en-US" smtClean="0"/>
              <a:pPr>
                <a:defRPr/>
              </a:pPr>
              <a:t>8/3/2011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0D85678B-758D-44BA-8B4E-A9AA37E361C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6988372" cy="792162"/>
          </a:xfrm>
          <a:prstGeom prst="rect">
            <a:avLst/>
          </a:prstGeom>
        </p:spPr>
        <p:txBody>
          <a:bodyPr/>
          <a:lstStyle>
            <a:lvl1pPr algn="l">
              <a:defRPr>
                <a:latin typeface="DINEngschrift"/>
                <a:cs typeface="DINEngschrift"/>
              </a:defRPr>
            </a:lvl1pPr>
          </a:lstStyle>
          <a:p>
            <a:r>
              <a:rPr lang="en-US" smtClean="0"/>
              <a:t>Click to edit Master title style</a:t>
            </a:r>
            <a:endParaRPr lang="en-US"/>
          </a:p>
        </p:txBody>
      </p:sp>
      <p:sp>
        <p:nvSpPr>
          <p:cNvPr id="3" name="Text Placeholder 2"/>
          <p:cNvSpPr>
            <a:spLocks noGrp="1"/>
          </p:cNvSpPr>
          <p:nvPr>
            <p:ph type="body" idx="1"/>
          </p:nvPr>
        </p:nvSpPr>
        <p:spPr>
          <a:xfrm>
            <a:off x="381000" y="1992313"/>
            <a:ext cx="3429000" cy="639762"/>
          </a:xfrm>
          <a:prstGeom prst="rect">
            <a:avLst/>
          </a:prstGeom>
        </p:spPr>
        <p:txBody>
          <a:bodyPr anchor="b"/>
          <a:lstStyle>
            <a:lvl1pPr marL="0" indent="0">
              <a:buNone/>
              <a:defRPr sz="22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81000" y="2632075"/>
            <a:ext cx="3429000" cy="3159125"/>
          </a:xfrm>
          <a:prstGeom prst="rect">
            <a:avLst/>
          </a:prstGeo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62400" y="1992313"/>
            <a:ext cx="3733800" cy="639762"/>
          </a:xfrm>
          <a:prstGeom prst="rect">
            <a:avLst/>
          </a:prstGeom>
        </p:spPr>
        <p:txBody>
          <a:bodyPr anchor="b"/>
          <a:lstStyle>
            <a:lvl1pPr marL="0" indent="0">
              <a:buNone/>
              <a:defRPr sz="22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962400" y="2632075"/>
            <a:ext cx="3733800" cy="3159125"/>
          </a:xfrm>
          <a:prstGeom prst="rect">
            <a:avLst/>
          </a:prstGeo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82D5164A-58E7-4C33-8206-2E747EB5E06D}" type="datetime1">
              <a:rPr lang="en-US" smtClean="0"/>
              <a:pPr>
                <a:defRPr/>
              </a:pPr>
              <a:t>8/3/2011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117BC27F-2742-4B47-B7F3-4D3E84746B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952500"/>
            <a:ext cx="8229600" cy="1143000"/>
          </a:xfrm>
          <a:prstGeom prst="rect">
            <a:avLst/>
          </a:prstGeom>
        </p:spPr>
        <p:txBody>
          <a:bodyPr/>
          <a:lstStyle>
            <a:lvl1pPr algn="l">
              <a:defRPr>
                <a:latin typeface="DINEngschrift"/>
                <a:cs typeface="DINEngschrift"/>
              </a:defRPr>
            </a:lvl1p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D6D365B4-F089-4578-A0E4-ABE4725FF5D1}" type="datetime1">
              <a:rPr lang="en-US" smtClean="0"/>
              <a:pPr>
                <a:defRPr/>
              </a:pPr>
              <a:t>8/3/2011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9DC47FDF-50FB-475E-9078-188C7B5021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990599"/>
            <a:ext cx="3008313" cy="1162050"/>
          </a:xfrm>
          <a:prstGeom prst="rect">
            <a:avLst/>
          </a:prstGeom>
        </p:spPr>
        <p:txBody>
          <a:bodyPr anchor="b"/>
          <a:lstStyle>
            <a:lvl1pPr algn="l">
              <a:defRPr sz="2000" b="1">
                <a:latin typeface="DINEngschrift"/>
                <a:cs typeface="DINEngschrift"/>
              </a:defRPr>
            </a:lvl1pPr>
          </a:lstStyle>
          <a:p>
            <a:r>
              <a:rPr lang="en-US" smtClean="0"/>
              <a:t>Click to edit Master title style</a:t>
            </a:r>
            <a:endParaRPr lang="en-US"/>
          </a:p>
        </p:txBody>
      </p:sp>
      <p:sp>
        <p:nvSpPr>
          <p:cNvPr id="3" name="Content Placeholder 2"/>
          <p:cNvSpPr>
            <a:spLocks noGrp="1"/>
          </p:cNvSpPr>
          <p:nvPr>
            <p:ph idx="1"/>
          </p:nvPr>
        </p:nvSpPr>
        <p:spPr>
          <a:xfrm>
            <a:off x="3505200" y="990600"/>
            <a:ext cx="3886200" cy="5029200"/>
          </a:xfrm>
          <a:prstGeom prst="rect">
            <a:avLst/>
          </a:prstGeo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04800" y="2152650"/>
            <a:ext cx="3008313" cy="3867150"/>
          </a:xfrm>
          <a:prstGeom prst="rect">
            <a:avLst/>
          </a:prstGeo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516BD404-5084-4E8A-B6FC-A563E67F1279}" type="datetime1">
              <a:rPr lang="en-US" smtClean="0"/>
              <a:pPr>
                <a:defRPr/>
              </a:pPr>
              <a:t>8/3/2011</a:t>
            </a:fld>
            <a:endParaRPr lang="en-US"/>
          </a:p>
        </p:txBody>
      </p:sp>
      <p:sp>
        <p:nvSpPr>
          <p:cNvPr id="6" name="Footer Placeholder 5"/>
          <p:cNvSpPr>
            <a:spLocks noGrp="1"/>
          </p:cNvSpPr>
          <p:nvPr>
            <p:ph type="ftr" sz="quarter" idx="11"/>
          </p:nvPr>
        </p:nvSpPr>
        <p:spPr>
          <a:xfrm>
            <a:off x="2743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7" name="Slide Number Placeholder 6"/>
          <p:cNvSpPr>
            <a:spLocks noGrp="1"/>
          </p:cNvSpPr>
          <p:nvPr>
            <p:ph type="sldNum" sz="quarter" idx="12"/>
          </p:nvPr>
        </p:nvSpPr>
        <p:spPr>
          <a:xfrm>
            <a:off x="5791200" y="6356350"/>
            <a:ext cx="1371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C0B38225-B4A2-4717-B05C-61060C12939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26025"/>
            <a:ext cx="6248400" cy="304800"/>
          </a:xfrm>
          <a:prstGeom prst="rect">
            <a:avLst/>
          </a:prstGeom>
        </p:spPr>
        <p:txBody>
          <a:bodyPr anchor="b"/>
          <a:lstStyle>
            <a:lvl1pPr algn="ctr">
              <a:defRPr sz="2000" b="1">
                <a:latin typeface="DINEngschrift"/>
                <a:cs typeface="DINEngschrift"/>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838200"/>
            <a:ext cx="6248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0" y="5330825"/>
            <a:ext cx="6248400" cy="381000"/>
          </a:xfrm>
          <a:prstGeom prst="rect">
            <a:avLst/>
          </a:prstGeom>
        </p:spPr>
        <p:txBody>
          <a:bodyPr/>
          <a:lstStyle>
            <a:lvl1pPr marL="0" indent="0" algn="ctr">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139F5547-33B6-4BA8-994C-F0E38F944E78}" type="datetime1">
              <a:rPr lang="en-US" smtClean="0"/>
              <a:pPr>
                <a:defRPr/>
              </a:pPr>
              <a:t>8/3/2011</a:t>
            </a:fld>
            <a:endParaRPr lang="en-US"/>
          </a:p>
        </p:txBody>
      </p:sp>
      <p:sp>
        <p:nvSpPr>
          <p:cNvPr id="6" name="Footer Placeholder 5"/>
          <p:cNvSpPr>
            <a:spLocks noGrp="1"/>
          </p:cNvSpPr>
          <p:nvPr>
            <p:ph type="ftr" sz="quarter" idx="11"/>
          </p:nvPr>
        </p:nvSpPr>
        <p:spPr>
          <a:xfrm>
            <a:off x="2743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7" name="Slide Number Placeholder 6"/>
          <p:cNvSpPr>
            <a:spLocks noGrp="1"/>
          </p:cNvSpPr>
          <p:nvPr>
            <p:ph type="sldNum" sz="quarter" idx="12"/>
          </p:nvPr>
        </p:nvSpPr>
        <p:spPr>
          <a:xfrm>
            <a:off x="5791200" y="6356350"/>
            <a:ext cx="14478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8C40E790-46D2-4A30-9F06-A63D810A6C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1021557"/>
            <a:ext cx="7086600" cy="792162"/>
          </a:xfrm>
          <a:prstGeom prst="rect">
            <a:avLst/>
          </a:prstGeom>
        </p:spPr>
        <p:txBody>
          <a:bodyPr/>
          <a:lstStyle>
            <a:lvl1pPr algn="l">
              <a:defRPr>
                <a:latin typeface="DINEngschrift"/>
                <a:cs typeface="DINEngschrif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04800" y="1920081"/>
            <a:ext cx="7086600" cy="3962401"/>
          </a:xfrm>
          <a:prstGeom prst="rect">
            <a:avLst/>
          </a:prstGeom>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3A79FEEB-716F-4B37-BA77-D1B1AEE1EDF7}" type="datetime1">
              <a:rPr lang="en-US" smtClean="0"/>
              <a:pPr>
                <a:defRPr/>
              </a:pPr>
              <a:t>8/3/2011</a:t>
            </a:fld>
            <a:endParaRPr lang="en-US"/>
          </a:p>
        </p:txBody>
      </p:sp>
      <p:sp>
        <p:nvSpPr>
          <p:cNvPr id="5" name="Footer Placeholder 4"/>
          <p:cNvSpPr>
            <a:spLocks noGrp="1"/>
          </p:cNvSpPr>
          <p:nvPr>
            <p:ph type="ftr" sz="quarter" idx="11"/>
          </p:nvPr>
        </p:nvSpPr>
        <p:spPr>
          <a:xfrm>
            <a:off x="2743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6" name="Slide Number Placeholder 5"/>
          <p:cNvSpPr>
            <a:spLocks noGrp="1"/>
          </p:cNvSpPr>
          <p:nvPr>
            <p:ph type="sldNum" sz="quarter" idx="12"/>
          </p:nvPr>
        </p:nvSpPr>
        <p:spPr>
          <a:xfrm>
            <a:off x="5791200" y="6356350"/>
            <a:ext cx="1371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47F5D721-57C2-4397-91F7-44F997B9E7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72100" y="914401"/>
            <a:ext cx="2057400" cy="5105399"/>
          </a:xfrm>
          <a:prstGeom prst="rect">
            <a:avLst/>
          </a:prstGeom>
        </p:spPr>
        <p:txBody>
          <a:bodyPr vert="eaVert"/>
          <a:lstStyle>
            <a:lvl1pPr algn="l">
              <a:defRPr>
                <a:latin typeface="DINEngschrift"/>
                <a:cs typeface="DINEngschrif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4762500" cy="5105400"/>
          </a:xfrm>
          <a:prstGeom prst="rect">
            <a:avLst/>
          </a:prstGeom>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7450E488-081E-4F30-B4FA-983DE2490B04}" type="datetime1">
              <a:rPr lang="en-US" smtClean="0"/>
              <a:pPr>
                <a:defRPr/>
              </a:pPr>
              <a:t>8/3/2011</a:t>
            </a:fld>
            <a:endParaRPr lang="en-US"/>
          </a:p>
        </p:txBody>
      </p:sp>
      <p:sp>
        <p:nvSpPr>
          <p:cNvPr id="5" name="Footer Placeholder 4"/>
          <p:cNvSpPr>
            <a:spLocks noGrp="1"/>
          </p:cNvSpPr>
          <p:nvPr>
            <p:ph type="ftr" sz="quarter" idx="11"/>
          </p:nvPr>
        </p:nvSpPr>
        <p:spPr>
          <a:xfrm>
            <a:off x="2743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endParaRPr lang="es-DO"/>
          </a:p>
        </p:txBody>
      </p:sp>
      <p:sp>
        <p:nvSpPr>
          <p:cNvPr id="6" name="Slide Number Placeholder 5"/>
          <p:cNvSpPr>
            <a:spLocks noGrp="1"/>
          </p:cNvSpPr>
          <p:nvPr>
            <p:ph type="sldNum" sz="quarter" idx="12"/>
          </p:nvPr>
        </p:nvSpPr>
        <p:spPr>
          <a:xfrm>
            <a:off x="5791200" y="6356350"/>
            <a:ext cx="14478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65" charset="0"/>
                <a:ea typeface="ＭＳ Ｐゴシック" pitchFamily="-65" charset="-128"/>
                <a:cs typeface="+mn-cs"/>
              </a:defRPr>
            </a:lvl1pPr>
          </a:lstStyle>
          <a:p>
            <a:pPr>
              <a:defRPr/>
            </a:pPr>
            <a:fld id="{0CA60BFA-4CE2-4D01-916F-017768FCE1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descr="power point SLIDE1.jpg"/>
          <p:cNvPicPr>
            <a:picLocks noChangeAspect="1"/>
          </p:cNvPicPr>
          <p:nvPr userDrawn="1"/>
        </p:nvPicPr>
        <p:blipFill>
          <a:blip r:embed="rId13"/>
          <a:srcRect/>
          <a:stretch>
            <a:fillRect/>
          </a:stretch>
        </p:blipFill>
        <p:spPr bwMode="auto">
          <a:xfrm>
            <a:off x="0" y="7938"/>
            <a:ext cx="9144000" cy="6842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txBox="1">
            <a:spLocks noChangeArrowheads="1"/>
          </p:cNvSpPr>
          <p:nvPr/>
        </p:nvSpPr>
        <p:spPr bwMode="auto">
          <a:xfrm>
            <a:off x="1000125" y="2420888"/>
            <a:ext cx="7072313" cy="1652637"/>
          </a:xfrm>
          <a:prstGeom prst="rect">
            <a:avLst/>
          </a:prstGeom>
          <a:noFill/>
          <a:ln w="9525">
            <a:noFill/>
            <a:miter lim="800000"/>
            <a:headEnd/>
            <a:tailEnd/>
          </a:ln>
        </p:spPr>
        <p:txBody>
          <a:bodyPr/>
          <a:lstStyle/>
          <a:p>
            <a:pPr algn="ctr" eaLnBrk="0" hangingPunct="0"/>
            <a:r>
              <a:rPr lang="es-ES" sz="3000" b="1" i="1" dirty="0" smtClean="0">
                <a:solidFill>
                  <a:srgbClr val="5F5F5F"/>
                </a:solidFill>
                <a:ea typeface="DINEngschrift"/>
                <a:cs typeface="DINEngschrift"/>
              </a:rPr>
              <a:t>Puntos Críticos de Calidad en la Educación de los (as) Futuros (as) Ingenieros (as)</a:t>
            </a:r>
            <a:endParaRPr lang="es-ES" sz="3000" b="1" dirty="0">
              <a:solidFill>
                <a:srgbClr val="FF0000"/>
              </a:solidFill>
              <a:latin typeface="DINEngschrift"/>
              <a:ea typeface="DINEngschrift"/>
              <a:cs typeface="DINEngschrift"/>
            </a:endParaRPr>
          </a:p>
        </p:txBody>
      </p:sp>
      <p:sp>
        <p:nvSpPr>
          <p:cNvPr id="12290" name="Rectangle 3"/>
          <p:cNvSpPr txBox="1">
            <a:spLocks noChangeArrowheads="1"/>
          </p:cNvSpPr>
          <p:nvPr/>
        </p:nvSpPr>
        <p:spPr bwMode="auto">
          <a:xfrm>
            <a:off x="2428875" y="4202113"/>
            <a:ext cx="4246563" cy="1727200"/>
          </a:xfrm>
          <a:prstGeom prst="rect">
            <a:avLst/>
          </a:prstGeom>
          <a:noFill/>
          <a:ln w="9525">
            <a:noFill/>
            <a:miter lim="800000"/>
            <a:headEnd/>
            <a:tailEnd/>
          </a:ln>
        </p:spPr>
        <p:txBody>
          <a:bodyPr/>
          <a:lstStyle/>
          <a:p>
            <a:pPr algn="ctr" eaLnBrk="0" hangingPunct="0">
              <a:spcBef>
                <a:spcPct val="20000"/>
              </a:spcBef>
              <a:buFont typeface="Arial" charset="0"/>
              <a:buNone/>
            </a:pPr>
            <a:r>
              <a:rPr lang="en-US" b="1" dirty="0">
                <a:solidFill>
                  <a:srgbClr val="404040"/>
                </a:solidFill>
                <a:cs typeface="ＭＳ Ｐゴシック"/>
              </a:rPr>
              <a:t>Miguel J. Escala, D.Ed.</a:t>
            </a:r>
            <a:r>
              <a:rPr lang="en-US" sz="3200" b="1" dirty="0">
                <a:solidFill>
                  <a:srgbClr val="404040"/>
                </a:solidFill>
                <a:cs typeface="ＭＳ Ｐゴシック"/>
              </a:rPr>
              <a:t> </a:t>
            </a:r>
          </a:p>
          <a:p>
            <a:pPr algn="ctr" eaLnBrk="0" hangingPunct="0">
              <a:spcBef>
                <a:spcPct val="20000"/>
              </a:spcBef>
              <a:buFont typeface="Arial" charset="0"/>
              <a:buNone/>
            </a:pPr>
            <a:r>
              <a:rPr lang="en-US" sz="2000" b="1" i="1" dirty="0">
                <a:solidFill>
                  <a:srgbClr val="FF0000"/>
                </a:solidFill>
                <a:cs typeface="ＭＳ Ｐゴシック"/>
              </a:rPr>
              <a:t>Rector del </a:t>
            </a:r>
            <a:r>
              <a:rPr lang="en-US" sz="2000" b="1" i="1" dirty="0" err="1">
                <a:solidFill>
                  <a:srgbClr val="FF0000"/>
                </a:solidFill>
                <a:cs typeface="ＭＳ Ｐゴシック"/>
              </a:rPr>
              <a:t>Instituto</a:t>
            </a:r>
            <a:r>
              <a:rPr lang="en-US" sz="2000" b="1" i="1" dirty="0">
                <a:solidFill>
                  <a:srgbClr val="FF0000"/>
                </a:solidFill>
                <a:cs typeface="ＭＳ Ｐゴシック"/>
              </a:rPr>
              <a:t> </a:t>
            </a:r>
            <a:r>
              <a:rPr lang="en-US" sz="2000" b="1" i="1" dirty="0" err="1">
                <a:solidFill>
                  <a:srgbClr val="FF0000"/>
                </a:solidFill>
                <a:cs typeface="ＭＳ Ｐゴシック"/>
              </a:rPr>
              <a:t>Tecnológico</a:t>
            </a:r>
            <a:r>
              <a:rPr lang="en-US" sz="2000" b="1" i="1" dirty="0">
                <a:solidFill>
                  <a:srgbClr val="FF0000"/>
                </a:solidFill>
                <a:cs typeface="ＭＳ Ｐゴシック"/>
              </a:rPr>
              <a:t> </a:t>
            </a:r>
          </a:p>
          <a:p>
            <a:pPr algn="ctr" eaLnBrk="0" hangingPunct="0">
              <a:spcBef>
                <a:spcPct val="20000"/>
              </a:spcBef>
              <a:buFont typeface="Arial" charset="0"/>
              <a:buNone/>
            </a:pPr>
            <a:r>
              <a:rPr lang="en-US" sz="2000" b="1" i="1" dirty="0">
                <a:solidFill>
                  <a:srgbClr val="FF0000"/>
                </a:solidFill>
                <a:cs typeface="ＭＳ Ｐゴシック"/>
              </a:rPr>
              <a:t>de Santo Domingo, INTEC</a:t>
            </a:r>
          </a:p>
          <a:p>
            <a:pPr algn="ctr" eaLnBrk="0" hangingPunct="0">
              <a:spcBef>
                <a:spcPct val="20000"/>
              </a:spcBef>
              <a:buFont typeface="Arial" charset="0"/>
              <a:buNone/>
            </a:pPr>
            <a:r>
              <a:rPr lang="en-US" sz="2000" b="1" i="1" dirty="0" smtClean="0">
                <a:solidFill>
                  <a:srgbClr val="FF0000"/>
                </a:solidFill>
                <a:cs typeface="ＭＳ Ｐゴシック"/>
              </a:rPr>
              <a:t>3 </a:t>
            </a:r>
            <a:r>
              <a:rPr lang="en-US" sz="2000" b="1" i="1" dirty="0">
                <a:solidFill>
                  <a:srgbClr val="FF0000"/>
                </a:solidFill>
                <a:cs typeface="ＭＳ Ｐゴシック"/>
              </a:rPr>
              <a:t>de </a:t>
            </a:r>
            <a:r>
              <a:rPr lang="en-US" sz="2000" b="1" i="1" dirty="0" err="1" smtClean="0">
                <a:solidFill>
                  <a:srgbClr val="FF0000"/>
                </a:solidFill>
                <a:cs typeface="ＭＳ Ｐゴシック"/>
              </a:rPr>
              <a:t>agosto</a:t>
            </a:r>
            <a:r>
              <a:rPr lang="en-US" sz="2000" b="1" i="1" dirty="0" smtClean="0">
                <a:solidFill>
                  <a:srgbClr val="FF0000"/>
                </a:solidFill>
                <a:cs typeface="ＭＳ Ｐゴシック"/>
              </a:rPr>
              <a:t> </a:t>
            </a:r>
            <a:r>
              <a:rPr lang="en-US" sz="2000" b="1" i="1" dirty="0">
                <a:solidFill>
                  <a:srgbClr val="FF0000"/>
                </a:solidFill>
                <a:cs typeface="ＭＳ Ｐゴシック"/>
              </a:rPr>
              <a:t>de 2011</a:t>
            </a:r>
          </a:p>
          <a:p>
            <a:pPr algn="ctr" eaLnBrk="0" hangingPunct="0">
              <a:spcBef>
                <a:spcPct val="20000"/>
              </a:spcBef>
              <a:buFont typeface="Arial" charset="0"/>
              <a:buNone/>
            </a:pPr>
            <a:endParaRPr lang="en-US" sz="2000" b="1" dirty="0">
              <a:solidFill>
                <a:srgbClr val="404040"/>
              </a:solidFill>
              <a:cs typeface="ＭＳ Ｐゴシック"/>
            </a:endParaRPr>
          </a:p>
          <a:p>
            <a:pPr algn="ctr" eaLnBrk="0" hangingPunct="0">
              <a:spcBef>
                <a:spcPct val="20000"/>
              </a:spcBef>
              <a:buFont typeface="Arial" charset="0"/>
              <a:buNone/>
            </a:pPr>
            <a:endParaRPr lang="es-ES" sz="1400" dirty="0">
              <a:solidFill>
                <a:srgbClr val="404040"/>
              </a:solidFill>
              <a:cs typeface="ＭＳ Ｐゴシック"/>
            </a:endParaRPr>
          </a:p>
        </p:txBody>
      </p:sp>
      <p:sp>
        <p:nvSpPr>
          <p:cNvPr id="12292" name="AutoShape 11" descr="2Q=="/>
          <p:cNvSpPr>
            <a:spLocks noChangeAspect="1" noChangeArrowheads="1"/>
          </p:cNvSpPr>
          <p:nvPr/>
        </p:nvSpPr>
        <p:spPr bwMode="auto">
          <a:xfrm>
            <a:off x="4090988" y="3086100"/>
            <a:ext cx="962025" cy="685800"/>
          </a:xfrm>
          <a:prstGeom prst="rect">
            <a:avLst/>
          </a:prstGeom>
          <a:noFill/>
          <a:ln w="9525">
            <a:noFill/>
            <a:miter lim="800000"/>
            <a:headEnd/>
            <a:tailEnd/>
          </a:ln>
        </p:spPr>
        <p:txBody>
          <a:bodyPr/>
          <a:lstStyle/>
          <a:p>
            <a:endParaRPr lang="es-ES">
              <a:cs typeface="ＭＳ Ｐゴシック"/>
            </a:endParaRPr>
          </a:p>
        </p:txBody>
      </p:sp>
      <p:pic>
        <p:nvPicPr>
          <p:cNvPr id="41986" name="Picture 2" descr="http://www.laccei2011medellin.org/Style%20Library/imagenes_laccei/laccei6.gif"/>
          <p:cNvPicPr>
            <a:picLocks noChangeAspect="1" noChangeArrowheads="1"/>
          </p:cNvPicPr>
          <p:nvPr/>
        </p:nvPicPr>
        <p:blipFill>
          <a:blip r:embed="rId2"/>
          <a:srcRect/>
          <a:stretch>
            <a:fillRect/>
          </a:stretch>
        </p:blipFill>
        <p:spPr bwMode="auto">
          <a:xfrm>
            <a:off x="0" y="0"/>
            <a:ext cx="7000875" cy="2000251"/>
          </a:xfrm>
          <a:prstGeom prst="rect">
            <a:avLst/>
          </a:prstGeom>
          <a:noFill/>
        </p:spPr>
      </p:pic>
      <p:sp>
        <p:nvSpPr>
          <p:cNvPr id="41988" name="AutoShape 4" descr="data:image/jpg;base64,/9j/4AAQSkZJRgABAQAAAQABAAD/2wCEAAkGBggGBQkIBwgKCRUWDR0aGBgXDSUdIBwiISgmIicnHB4jJCokISAjJR8fIS8nLy8pOCwsIiAxNTQsNScsLCkBCQoKDQsNGQ4OGTUkHiQ1NTU1NTU1NTM1NTY0NTUqNDU1NTY1Niw0NDQ0LDQvLTQsNDY0NCw0LDQsLDQsKjQ0LP/AABEIAE4ATgMBIgACEQEDEQH/xAAcAAACAwEBAQEAAAAAAAAAAAAFBgMEBwECAAj/xAA3EAABAwMCBAMFBwQDAQAAAAABAgMEAAURBiESMUFREyJhBxRxgaEVIzJCcpGxUmLB0TND8Bb/xAAZAQADAQEBAAAAAAAAAAAAAAACAwQBAAX/xAApEQACAgEEAQEIAwAAAAAAAAABAgADEQQSITFBIgUTI2GhscHhQnGB/9oADAMBAAIRAxEAPwDca4eVdqrc/HNsk+5kBzwlcH6sbfWu7nSO7S1w7XIkNYylORmlyRqqWyzFX92ct5V5OxOfh5QT+1VtORNUyZng6lC1MmJhQKkfjyOXDvjnUDq7UiYtr7PJw4QT9oo+GccWc78qTdTc5+ERNDonLS8dXS0Xt+MptshIWQMf0hXXP9n19Khi6vnPtyEnwuJLoTnh9d8DPp8qkv0i0acuDRcgLeLiT/2YG/l5euTv0zXm4O2m06ZYuRhuqS66jI8bdOc7k9h9ak23cjdzz+owOjHAEI2O+y7hPaakJbSCxxbJxvt/umMH0pUjIgyrRNk6ZcStxLZQlQcOMn44qXSwviZj32y5xJ4Bw+YHfryNUVsV9Lc5nOvfj5Rpr6uCu1TFTyThJNK101fZbrbnoNsv8Np5Y4GzxZ8x5dOeaN3W6RbZCL015thJOMqcCefqTikPTWjrVcZGWk3NhLD4UgOABJOc5Scbj19RXHjsR1abgWz1GLStjvdpkyHLzdkTwUgJAbxjua9XK7WaK4oswmJKuLchoYz6nHOh+p9WMrvK7Iw7jhQC6Qe/JP7bmh/2hb4DAU86y2DyBVj9q0Ag4Ak9jhvURD7V7YuIKpKIqMDqjiP8d8VDM1UmIEhy3NPNjmAsAj9KVbH9xQBd7si2n5KVoWUjJCDlW3YUgX7Vsi4yVpjqU03yA6n41bTo3sPXEma8qMjubRbr1b9S2aU1Y322F8BBSpvBQTyKk9v/AGaFRIt203LbuN/vLDzKdiEQznJ2H4cmsTh3ydaLo1cIT60OJOxzzHY90ntW+WO6Q/aDpFmTxvM5V5w28UKSpPMZBzj/ABil6rQrU4ZhxKKdQWUg9wnZtUWy+vrat7zjhSnJywpO3L8wFF6yy4aoj6C1HIix48uVhsAqdnKWBnf8Ks4+I+daHY7kq7WWLNU34XG2FYznGalLIWwkoamxEDt0Yt69nIaSxDkRIktCvMQ4w4rcHG3AkjbOd6NWCSl2wtSi02g+GdkpUBhO2wWAroOdUNTwbxJnR3bfK8NsNkKT7xwZPQ5wav29iSNMhiU6HnPBUFHxOLJ3/N/nFb77cPd7Tx5iDw2M9zBExdQr1HIub1vklS5BUQcDn059AQKMOWxV7mMuz2JUdIGFYCSO5xv13oO3rBCXhi3LSQvkXeeMA5255FWEaoDoSPcEDCAkfeDoCBnb1pwt17HclOCPMBq6ccvLsrT78WS6qMyhKSSAnxASBnG+4qhKsExZUv3NwZG2FJx/Poavt3x2Q+H24iMkjAL2evF2zU7MuYkh5MJoHOd39vzdOHYeajb2jr6cA1DMBdPQf5RXe03c1IJTBeUPTH+60D2LN3K1Xa4QZ0d1lC2wpPENuIc8epSQflQYPSm2lFMRg52/58cjn+imn2fKfnamS64y22G2VcnOI+bA/pHakP7S1N/osrAEctNacq0btRe9MyoHuMBuTxu4cJa4sDHXtvtmp9MS7hKhyPtGN7sUvqSgcHDlI5ECh+pWbq5dGjBbuCk8O/hPoSP2UQc0ZsKH0WloS0vpVvnxFAq+ZG1RJZm0rg/iVsm2rO7OfpAvtAs0a6W2I9KluxQzICvKjPFnbBHapNJw2LZMmwm3S4ocKj9zwgdupzR6fAYuEUsSkcaSQcZ7Uv30PWiamRbCltTicLUWFOZ4eQ25VU9tddRLfaQ7GNoOQB85jftN0wvTOsH3G2yGnlFxBxtk8x8Qc/I0uNvAYr9DLszetdLORL8A7lZwoNFBSehSDuCPrWNam9ml+0w6paY657WdnG05wP7k8x9a9nQ65XQBu4q+nBOOYIbmqbwQTR213VEtwMkrBI7bbd+1KHjcKsL8p9dv5pk07HXw8bDD0txWyUIRxH6cvicVTrGrZMnvxEVqQ3EMSZBQhRUsY752rRfZnaVW/Tzlwljwy75hkckDln4/ioVpj2fSpbrczUaEMoBCksBWcnp4h6/pFHLtrFMa4v2tUBtQzwZ9/aTsdvwlXEOfLFeEctwOZaoCnLShd7RI1Bf3X7ZqNsB1kFtAcPlAGCpOOe9OdoiuwbTGjSHi+pLYClH8xHX50Ns+k4VqlxpMcuZRHKBlXQnO/rR9NSom0lvJj3WtW+GcicIOKCahu8q0v21MWN44dlpbWcHyJPXajnSuFOacpCnkQIuQ5k/Uen56S17qvxVoTuRnHI5570LtR/8Anb6pN4u0dH3JPAZBJxsM4PSnUDGKEXXS8a8SVPvPyGz4XD5VAfPlzoAMDBjd4JOOAYFvd9hs3dhr7Djz0La4/GIRjf4jJq4i/wBtYsqS4WbYXQpKAEZ3HYJG+M0djWxiNDZj8Pi8DYSCoAk47mqF60rCvS4q3VONeGolPDgDfHPb0o+zz1NBqwBj/Ys2ax3yapmQjUTMhCXBxAQ+HIHTfBFT3XUtrj3Z9t+1W11Qc/EqUyFHHcK3z2zTXarW3a4ZZbcWvKick187Zbc84XHYERZJ3JYSSficUupEQYAx/U13XecDIlmK747CHMYykHnnn69amrwhAQAEgAY7V7o4if/Z"/>
          <p:cNvSpPr>
            <a:spLocks noChangeAspect="1" noChangeArrowheads="1"/>
          </p:cNvSpPr>
          <p:nvPr/>
        </p:nvSpPr>
        <p:spPr bwMode="auto">
          <a:xfrm>
            <a:off x="77788" y="-360363"/>
            <a:ext cx="742950" cy="742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990" name="AutoShape 6" descr="data:image/jpg;base64,/9j/4AAQSkZJRgABAQAAAQABAAD/2wCEAAkGBggGBQkIBwgKCRUWDR0aGBgXDSUdIBwiISgmIicnHB4jJCokISAjJR8fIS8nLy8pOCwsIiAxNTQsNScsLCkBCQoKDQsNGQ4OGTUkHiQ1NTU1NTU1NTM1NTY0NTUqNDU1NTY1Niw0NDQ0LDQvLTQsNDY0NCw0LDQsLDQsKjQ0LP/AABEIAE4ATgMBIgACEQEDEQH/xAAcAAACAwEBAQEAAAAAAAAAAAAFBgMEBwECAAj/xAA3EAABAwMCBAMFBwQDAQAAAAABAgMEAAURBiESMUFREyJhBxRxgaEVIzJCcpGxUmLB0TND8Bb/xAAZAQADAQEBAAAAAAAAAAAAAAACAwQBAAX/xAApEQACAgEEAQEIAwAAAAAAAAABAgADEQQSITFBIgUTI2GhscHhQnGB/9oADAMBAAIRAxEAPwDca4eVdqrc/HNsk+5kBzwlcH6sbfWu7nSO7S1w7XIkNYylORmlyRqqWyzFX92ct5V5OxOfh5QT+1VtORNUyZng6lC1MmJhQKkfjyOXDvjnUDq7UiYtr7PJw4QT9oo+GccWc78qTdTc5+ERNDonLS8dXS0Xt+MptshIWQMf0hXXP9n19Khi6vnPtyEnwuJLoTnh9d8DPp8qkv0i0acuDRcgLeLiT/2YG/l5euTv0zXm4O2m06ZYuRhuqS66jI8bdOc7k9h9ak23cjdzz+owOjHAEI2O+y7hPaakJbSCxxbJxvt/umMH0pUjIgyrRNk6ZcStxLZQlQcOMn44qXSwviZj32y5xJ4Bw+YHfryNUVsV9Lc5nOvfj5Rpr6uCu1TFTyThJNK101fZbrbnoNsv8Np5Y4GzxZ8x5dOeaN3W6RbZCL015thJOMqcCefqTikPTWjrVcZGWk3NhLD4UgOABJOc5Scbj19RXHjsR1abgWz1GLStjvdpkyHLzdkTwUgJAbxjua9XK7WaK4oswmJKuLchoYz6nHOh+p9WMrvK7Iw7jhQC6Qe/JP7bmh/2hb4DAU86y2DyBVj9q0Ag4Ak9jhvURD7V7YuIKpKIqMDqjiP8d8VDM1UmIEhy3NPNjmAsAj9KVbH9xQBd7si2n5KVoWUjJCDlW3YUgX7Vsi4yVpjqU03yA6n41bTo3sPXEma8qMjubRbr1b9S2aU1Y322F8BBSpvBQTyKk9v/AGaFRIt203LbuN/vLDzKdiEQznJ2H4cmsTh3ydaLo1cIT60OJOxzzHY90ntW+WO6Q/aDpFmTxvM5V5w28UKSpPMZBzj/ABil6rQrU4ZhxKKdQWUg9wnZtUWy+vrat7zjhSnJywpO3L8wFF6yy4aoj6C1HIix48uVhsAqdnKWBnf8Ks4+I+daHY7kq7WWLNU34XG2FYznGalLIWwkoamxEDt0Yt69nIaSxDkRIktCvMQ4w4rcHG3AkjbOd6NWCSl2wtSi02g+GdkpUBhO2wWAroOdUNTwbxJnR3bfK8NsNkKT7xwZPQ5wav29iSNMhiU6HnPBUFHxOLJ3/N/nFb77cPd7Tx5iDw2M9zBExdQr1HIub1vklS5BUQcDn059AQKMOWxV7mMuz2JUdIGFYCSO5xv13oO3rBCXhi3LSQvkXeeMA5255FWEaoDoSPcEDCAkfeDoCBnb1pwt17HclOCPMBq6ccvLsrT78WS6qMyhKSSAnxASBnG+4qhKsExZUv3NwZG2FJx/Poavt3x2Q+H24iMkjAL2evF2zU7MuYkh5MJoHOd39vzdOHYeajb2jr6cA1DMBdPQf5RXe03c1IJTBeUPTH+60D2LN3K1Xa4QZ0d1lC2wpPENuIc8epSQflQYPSm2lFMRg52/58cjn+imn2fKfnamS64y22G2VcnOI+bA/pHakP7S1N/osrAEctNacq0btRe9MyoHuMBuTxu4cJa4sDHXtvtmp9MS7hKhyPtGN7sUvqSgcHDlI5ECh+pWbq5dGjBbuCk8O/hPoSP2UQc0ZsKH0WloS0vpVvnxFAq+ZG1RJZm0rg/iVsm2rO7OfpAvtAs0a6W2I9KluxQzICvKjPFnbBHapNJw2LZMmwm3S4ocKj9zwgdupzR6fAYuEUsSkcaSQcZ7Uv30PWiamRbCltTicLUWFOZ4eQ25VU9tddRLfaQ7GNoOQB85jftN0wvTOsH3G2yGnlFxBxtk8x8Qc/I0uNvAYr9DLszetdLORL8A7lZwoNFBSehSDuCPrWNam9ml+0w6paY657WdnG05wP7k8x9a9nQ65XQBu4q+nBOOYIbmqbwQTR213VEtwMkrBI7bbd+1KHjcKsL8p9dv5pk07HXw8bDD0txWyUIRxH6cvicVTrGrZMnvxEVqQ3EMSZBQhRUsY752rRfZnaVW/Tzlwljwy75hkckDln4/ioVpj2fSpbrczUaEMoBCksBWcnp4h6/pFHLtrFMa4v2tUBtQzwZ9/aTsdvwlXEOfLFeEctwOZaoCnLShd7RI1Bf3X7ZqNsB1kFtAcPlAGCpOOe9OdoiuwbTGjSHi+pLYClH8xHX50Ns+k4VqlxpMcuZRHKBlXQnO/rR9NSom0lvJj3WtW+GcicIOKCahu8q0v21MWN44dlpbWcHyJPXajnSuFOacpCnkQIuQ5k/Uen56S17qvxVoTuRnHI5570LtR/8Anb6pN4u0dH3JPAZBJxsM4PSnUDGKEXXS8a8SVPvPyGz4XD5VAfPlzoAMDBjd4JOOAYFvd9hs3dhr7Djz0La4/GIRjf4jJq4i/wBtYsqS4WbYXQpKAEZ3HYJG+M0djWxiNDZj8Pi8DYSCoAk47mqF60rCvS4q3VONeGolPDgDfHPb0o+zz1NBqwBj/Ys2ax3yapmQjUTMhCXBxAQ+HIHTfBFT3XUtrj3Z9t+1W11Qc/EqUyFHHcK3z2zTXarW3a4ZZbcWvKick187Zbc84XHYERZJ3JYSSficUupEQYAx/U13XecDIlmK747CHMYykHnnn69amrwhAQAEgAY7V7o4if/Z"/>
          <p:cNvSpPr>
            <a:spLocks noChangeAspect="1" noChangeArrowheads="1"/>
          </p:cNvSpPr>
          <p:nvPr/>
        </p:nvSpPr>
        <p:spPr bwMode="auto">
          <a:xfrm>
            <a:off x="77788" y="-360363"/>
            <a:ext cx="742950" cy="742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r>
              <a:rPr lang="es-ES" dirty="0" smtClean="0"/>
              <a:t>“La formación integral de los profesionales de la ingeniería debe privilegiar la capacidad de análisis de la realidad, en la cual se aplican sus conocimientos, con el fin de desarrollar en ellos un proceso de toma de conciencia sobre las condiciones del contexto en el que su actividad debe tener mayor trascendencia. Esto implica la búsqueda del mejoramiento de condiciones de desarrollo de la sociedad mexicana.”</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323529" y="1412776"/>
            <a:ext cx="2808311" cy="5029200"/>
          </a:xfrm>
          <a:prstGeom prst="rect">
            <a:avLst/>
          </a:prstGeom>
          <a:noFill/>
          <a:ln w="9525">
            <a:noFill/>
            <a:miter lim="800000"/>
            <a:headEnd/>
            <a:tailEnd/>
          </a:ln>
        </p:spPr>
      </p:pic>
      <p:graphicFrame>
        <p:nvGraphicFramePr>
          <p:cNvPr id="7" name="5 Tabla"/>
          <p:cNvGraphicFramePr>
            <a:graphicFrameLocks noGrp="1"/>
          </p:cNvGraphicFramePr>
          <p:nvPr/>
        </p:nvGraphicFramePr>
        <p:xfrm>
          <a:off x="3419873" y="260659"/>
          <a:ext cx="4752530" cy="6077483"/>
        </p:xfrm>
        <a:graphic>
          <a:graphicData uri="http://schemas.openxmlformats.org/drawingml/2006/table">
            <a:tbl>
              <a:tblPr/>
              <a:tblGrid>
                <a:gridCol w="927323"/>
                <a:gridCol w="1043238"/>
                <a:gridCol w="927323"/>
                <a:gridCol w="927323"/>
                <a:gridCol w="927323"/>
              </a:tblGrid>
              <a:tr h="644231">
                <a:tc>
                  <a:txBody>
                    <a:bodyPr/>
                    <a:lstStyle/>
                    <a:p>
                      <a:pPr algn="ctr" fontAlgn="b"/>
                      <a:endParaRPr lang="en-US" sz="1400" b="0" i="0" u="none" strike="noStrike" dirty="0">
                        <a:solidFill>
                          <a:srgbClr val="000000"/>
                        </a:solidFill>
                        <a:latin typeface="Calibri"/>
                      </a:endParaRPr>
                    </a:p>
                  </a:txBody>
                  <a:tcPr marL="0" marR="0" marT="0" marB="0" anchor="b">
                    <a:lnL>
                      <a:noFill/>
                    </a:lnL>
                    <a:lnR>
                      <a:noFill/>
                    </a:lnR>
                    <a:lnT>
                      <a:noFill/>
                    </a:lnT>
                    <a:lnB>
                      <a:noFill/>
                    </a:lnB>
                  </a:tcPr>
                </a:tc>
                <a:tc gridSpan="3">
                  <a:txBody>
                    <a:bodyPr/>
                    <a:lstStyle/>
                    <a:p>
                      <a:pPr algn="l" fontAlgn="b"/>
                      <a:r>
                        <a:rPr lang="en-US" sz="1800" b="0" i="0" u="none" strike="noStrike" dirty="0" err="1">
                          <a:solidFill>
                            <a:srgbClr val="000000"/>
                          </a:solidFill>
                          <a:latin typeface="Calibri"/>
                        </a:rPr>
                        <a:t>Paises</a:t>
                      </a:r>
                      <a:r>
                        <a:rPr lang="en-US" sz="1800" b="0" i="0" u="none" strike="noStrike" dirty="0">
                          <a:solidFill>
                            <a:srgbClr val="000000"/>
                          </a:solidFill>
                          <a:latin typeface="Calibri"/>
                        </a:rPr>
                        <a:t> </a:t>
                      </a:r>
                      <a:r>
                        <a:rPr lang="en-US" sz="1800" b="0" i="0" u="none" strike="noStrike" dirty="0" err="1">
                          <a:solidFill>
                            <a:srgbClr val="000000"/>
                          </a:solidFill>
                          <a:latin typeface="Calibri"/>
                        </a:rPr>
                        <a:t>que</a:t>
                      </a:r>
                      <a:r>
                        <a:rPr lang="en-US" sz="1800" b="0" i="0" u="none" strike="noStrike" dirty="0">
                          <a:solidFill>
                            <a:srgbClr val="000000"/>
                          </a:solidFill>
                          <a:latin typeface="Calibri"/>
                        </a:rPr>
                        <a:t> </a:t>
                      </a:r>
                      <a:r>
                        <a:rPr lang="en-US" sz="1800" b="0" i="0" u="none" strike="noStrike" dirty="0" err="1">
                          <a:solidFill>
                            <a:srgbClr val="000000"/>
                          </a:solidFill>
                          <a:latin typeface="Calibri"/>
                        </a:rPr>
                        <a:t>mencionan</a:t>
                      </a:r>
                      <a:r>
                        <a:rPr lang="en-US" sz="1800" b="0" i="0" u="none" strike="noStrike" dirty="0">
                          <a:solidFill>
                            <a:srgbClr val="000000"/>
                          </a:solidFill>
                          <a:latin typeface="Calibri"/>
                        </a:rPr>
                        <a:t> </a:t>
                      </a:r>
                      <a:r>
                        <a:rPr lang="en-US" sz="1800" b="0" i="0" u="none" strike="noStrike" dirty="0" err="1">
                          <a:solidFill>
                            <a:srgbClr val="000000"/>
                          </a:solidFill>
                          <a:latin typeface="Calibri"/>
                        </a:rPr>
                        <a:t>Ingeniería</a:t>
                      </a:r>
                      <a:endParaRPr lang="en-US" sz="1800" b="0" i="0" u="none" strike="noStrike" dirty="0">
                        <a:solidFill>
                          <a:srgbClr val="000000"/>
                        </a:solidFill>
                        <a:latin typeface="Calibri"/>
                      </a:endParaRP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800" b="0" i="0" u="none" strike="noStrike">
                        <a:solidFill>
                          <a:srgbClr val="000000"/>
                        </a:solidFill>
                        <a:latin typeface="Calibri"/>
                      </a:endParaRPr>
                    </a:p>
                  </a:txBody>
                  <a:tcPr marL="0" marR="0" marT="0" marB="0" anchor="b">
                    <a:lnL>
                      <a:noFill/>
                    </a:lnL>
                    <a:lnR>
                      <a:noFill/>
                    </a:lnR>
                    <a:lnT>
                      <a:noFill/>
                    </a:lnT>
                    <a:lnB>
                      <a:noFill/>
                    </a:lnB>
                  </a:tcPr>
                </a:tc>
              </a:tr>
              <a:tr h="192246">
                <a:tc>
                  <a:txBody>
                    <a:bodyPr/>
                    <a:lstStyle/>
                    <a:p>
                      <a:pPr algn="ctr" fontAlgn="b"/>
                      <a:endParaRPr lang="en-US" sz="1400" b="0" i="0" u="none" strike="noStrike">
                        <a:solidFill>
                          <a:srgbClr val="000000"/>
                        </a:solidFill>
                        <a:latin typeface="Calibri"/>
                      </a:endParaRPr>
                    </a:p>
                  </a:txBody>
                  <a:tcPr marL="0" marR="0" marT="0" marB="0" anchor="b">
                    <a:lnL>
                      <a:noFill/>
                    </a:lnL>
                    <a:lnR>
                      <a:noFill/>
                    </a:lnR>
                    <a:lnT>
                      <a:noFill/>
                    </a:lnT>
                    <a:lnB>
                      <a:noFill/>
                    </a:lnB>
                  </a:tcPr>
                </a:tc>
                <a:tc gridSpan="4">
                  <a:txBody>
                    <a:bodyPr/>
                    <a:lstStyle/>
                    <a:p>
                      <a:pPr algn="l" fontAlgn="b"/>
                      <a:r>
                        <a:rPr lang="es-ES" sz="1800" b="0" i="0" u="sng" strike="noStrike" dirty="0">
                          <a:solidFill>
                            <a:srgbClr val="000000"/>
                          </a:solidFill>
                          <a:latin typeface="Calibri"/>
                        </a:rPr>
                        <a:t>dentro de las 10 profesiones mas necesitadas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90692">
                <a:tc>
                  <a:txBody>
                    <a:bodyPr/>
                    <a:lstStyle/>
                    <a:p>
                      <a:pPr algn="ctr" fontAlgn="b"/>
                      <a:endParaRPr lang="en-US" sz="9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9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9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100" b="0" i="0" u="sng" strike="noStrike" dirty="0">
                          <a:solidFill>
                            <a:srgbClr val="000000"/>
                          </a:solidFill>
                          <a:latin typeface="Calibri"/>
                        </a:rPr>
                        <a:t>Lugar</a:t>
                      </a:r>
                    </a:p>
                  </a:txBody>
                  <a:tcPr marL="0" marR="0" marT="0" marB="0" anchor="b">
                    <a:lnL>
                      <a:noFill/>
                    </a:lnL>
                    <a:lnR>
                      <a:noFill/>
                    </a:lnR>
                    <a:lnT>
                      <a:noFill/>
                    </a:lnT>
                    <a:lnB>
                      <a:noFill/>
                    </a:lnB>
                  </a:tcPr>
                </a:tc>
                <a:tc>
                  <a:txBody>
                    <a:bodyPr/>
                    <a:lstStyle/>
                    <a:p>
                      <a:pPr algn="ctr" fontAlgn="b"/>
                      <a:r>
                        <a:rPr lang="en-US" sz="1100" b="0" i="0" u="sng" strike="noStrike" dirty="0" err="1">
                          <a:solidFill>
                            <a:srgbClr val="000000"/>
                          </a:solidFill>
                          <a:latin typeface="Calibri"/>
                        </a:rPr>
                        <a:t>Calificacion</a:t>
                      </a:r>
                      <a:endParaRPr lang="en-US" sz="1100" b="0" i="0" u="sng" strike="noStrike" dirty="0">
                        <a:solidFill>
                          <a:srgbClr val="000000"/>
                        </a:solidFill>
                        <a:latin typeface="Calibri"/>
                      </a:endParaRPr>
                    </a:p>
                  </a:txBody>
                  <a:tcPr marL="0" marR="0" marT="0" marB="0" anchor="b">
                    <a:lnL>
                      <a:noFill/>
                    </a:lnL>
                    <a:lnR>
                      <a:noFill/>
                    </a:lnR>
                    <a:lnT>
                      <a:noFill/>
                    </a:lnT>
                    <a:lnB>
                      <a:noFill/>
                    </a:lnB>
                  </a:tcPr>
                </a:tc>
              </a:tr>
              <a:tr h="192246">
                <a:tc>
                  <a:txBody>
                    <a:bodyPr/>
                    <a:lstStyle/>
                    <a:p>
                      <a:pPr algn="ctr" fontAlgn="b"/>
                      <a:r>
                        <a:rPr lang="en-US" sz="1400" b="0" i="0" u="none" strike="noStrike" dirty="0">
                          <a:solidFill>
                            <a:srgbClr val="000000"/>
                          </a:solidFill>
                          <a:latin typeface="Calibri"/>
                        </a:rPr>
                        <a:t>1</a:t>
                      </a:r>
                    </a:p>
                  </a:txBody>
                  <a:tcPr marL="0" marR="0" marT="0" marB="0" anchor="b">
                    <a:lnL>
                      <a:noFill/>
                    </a:lnL>
                    <a:lnR>
                      <a:noFill/>
                    </a:lnR>
                    <a:lnT>
                      <a:noFill/>
                    </a:lnT>
                    <a:lnB>
                      <a:noFill/>
                    </a:lnB>
                    <a:solidFill>
                      <a:srgbClr val="FFFF99"/>
                    </a:solidFill>
                  </a:tcPr>
                </a:tc>
                <a:tc>
                  <a:txBody>
                    <a:bodyPr/>
                    <a:lstStyle/>
                    <a:p>
                      <a:pPr algn="l" fontAlgn="b"/>
                      <a:r>
                        <a:rPr lang="en-US" sz="1400" b="0" i="0" u="none" strike="noStrike">
                          <a:solidFill>
                            <a:srgbClr val="000000"/>
                          </a:solidFill>
                          <a:latin typeface="Calibri"/>
                        </a:rPr>
                        <a:t>Canada</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8</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dirty="0">
                          <a:solidFill>
                            <a:srgbClr val="000000"/>
                          </a:solidFill>
                          <a:latin typeface="Calibri"/>
                        </a:rPr>
                        <a:t>1</a:t>
                      </a:r>
                    </a:p>
                  </a:txBody>
                  <a:tcPr marL="0" marR="0" marT="0" marB="0" anchor="b">
                    <a:lnL>
                      <a:noFill/>
                    </a:lnL>
                    <a:lnR>
                      <a:noFill/>
                    </a:lnR>
                    <a:lnT>
                      <a:noFill/>
                    </a:lnT>
                    <a:lnB>
                      <a:noFill/>
                    </a:lnB>
                    <a:solidFill>
                      <a:srgbClr val="FFFF99"/>
                    </a:solidFill>
                  </a:tcPr>
                </a:tc>
              </a:tr>
              <a:tr h="192246">
                <a:tc>
                  <a:txBody>
                    <a:bodyPr/>
                    <a:lstStyle/>
                    <a:p>
                      <a:pPr algn="ctr" fontAlgn="b"/>
                      <a:r>
                        <a:rPr lang="en-US" sz="1400" b="0" i="0" u="none" strike="noStrike" dirty="0">
                          <a:solidFill>
                            <a:srgbClr val="000000"/>
                          </a:solidFill>
                          <a:latin typeface="Calibri"/>
                        </a:rPr>
                        <a:t>2</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Costa Rica</a:t>
                      </a:r>
                    </a:p>
                  </a:txBody>
                  <a:tcPr marL="0" marR="0" marT="0" marB="0" anchor="b">
                    <a:lnL>
                      <a:noFill/>
                    </a:lnL>
                    <a:lnR>
                      <a:noFill/>
                    </a:lnR>
                    <a:lnT>
                      <a:noFill/>
                    </a:lnT>
                    <a:lnB>
                      <a:noFill/>
                    </a:lnB>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tcPr>
                </a:tc>
                <a:tc>
                  <a:txBody>
                    <a:bodyPr/>
                    <a:lstStyle/>
                    <a:p>
                      <a:pPr algn="ctr" fontAlgn="b"/>
                      <a:r>
                        <a:rPr lang="en-US" sz="1400" b="0" i="0" u="none" strike="noStrike">
                          <a:solidFill>
                            <a:srgbClr val="000000"/>
                          </a:solidFill>
                          <a:latin typeface="Calibri"/>
                        </a:rPr>
                        <a:t>7</a:t>
                      </a:r>
                    </a:p>
                  </a:txBody>
                  <a:tcPr marL="0" marR="0" marT="0" marB="0" anchor="b">
                    <a:lnL>
                      <a:noFill/>
                    </a:lnL>
                    <a:lnR>
                      <a:noFill/>
                    </a:lnR>
                    <a:lnT>
                      <a:noFill/>
                    </a:lnT>
                    <a:lnB>
                      <a:noFill/>
                    </a:lnB>
                  </a:tcPr>
                </a:tc>
                <a:tc>
                  <a:txBody>
                    <a:bodyPr/>
                    <a:lstStyle/>
                    <a:p>
                      <a:pPr algn="ctr" fontAlgn="b"/>
                      <a:r>
                        <a:rPr lang="en-US" sz="1400" b="0" i="0" u="none" strike="noStrike">
                          <a:solidFill>
                            <a:srgbClr val="000000"/>
                          </a:solidFill>
                          <a:latin typeface="Calibri"/>
                        </a:rPr>
                        <a:t>1</a:t>
                      </a:r>
                    </a:p>
                  </a:txBody>
                  <a:tcPr marL="0" marR="0" marT="0" marB="0" anchor="b">
                    <a:lnL>
                      <a:noFill/>
                    </a:lnL>
                    <a:lnR>
                      <a:noFill/>
                    </a:lnR>
                    <a:lnT>
                      <a:noFill/>
                    </a:lnT>
                    <a:lnB>
                      <a:noFill/>
                    </a:lnB>
                  </a:tcPr>
                </a:tc>
              </a:tr>
              <a:tr h="192246">
                <a:tc>
                  <a:txBody>
                    <a:bodyPr/>
                    <a:lstStyle/>
                    <a:p>
                      <a:pPr algn="ctr" fontAlgn="b"/>
                      <a:r>
                        <a:rPr lang="en-US" sz="1400" b="0" i="0" u="none" strike="noStrike" dirty="0">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Mexico</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4</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dirty="0">
                          <a:solidFill>
                            <a:srgbClr val="000000"/>
                          </a:solidFill>
                          <a:latin typeface="Calibri"/>
                        </a:rPr>
                        <a:t>Peru</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5</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5</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USA</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1</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6</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Australia</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1</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7</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China</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8</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dirty="0">
                          <a:solidFill>
                            <a:srgbClr val="000000"/>
                          </a:solidFill>
                          <a:latin typeface="Calibri"/>
                        </a:rPr>
                        <a:t>Hong Kong</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4</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9</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India</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2</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10</a:t>
                      </a:r>
                    </a:p>
                  </a:txBody>
                  <a:tcPr marL="0" marR="0" marT="0" marB="0" anchor="b">
                    <a:lnL>
                      <a:noFill/>
                    </a:lnL>
                    <a:lnR>
                      <a:noFill/>
                    </a:lnR>
                    <a:lnT>
                      <a:noFill/>
                    </a:lnT>
                    <a:lnB>
                      <a:noFill/>
                    </a:lnB>
                    <a:solidFill>
                      <a:srgbClr val="FFFF99"/>
                    </a:solidFill>
                  </a:tcPr>
                </a:tc>
                <a:tc>
                  <a:txBody>
                    <a:bodyPr/>
                    <a:lstStyle/>
                    <a:p>
                      <a:pPr algn="l" fontAlgn="b"/>
                      <a:r>
                        <a:rPr lang="en-US" sz="1400" b="0" i="0" u="none" strike="noStrike" dirty="0">
                          <a:solidFill>
                            <a:srgbClr val="000000"/>
                          </a:solidFill>
                          <a:latin typeface="Calibri"/>
                        </a:rPr>
                        <a:t>Japan</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10</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1</a:t>
                      </a:r>
                    </a:p>
                  </a:txBody>
                  <a:tcPr marL="0" marR="0" marT="0" marB="0" anchor="b">
                    <a:lnL>
                      <a:noFill/>
                    </a:lnL>
                    <a:lnR>
                      <a:noFill/>
                    </a:lnR>
                    <a:lnT>
                      <a:noFill/>
                    </a:lnT>
                    <a:lnB>
                      <a:noFill/>
                    </a:lnB>
                    <a:solidFill>
                      <a:srgbClr val="FFFF99"/>
                    </a:solidFill>
                  </a:tcPr>
                </a:tc>
              </a:tr>
              <a:tr h="192246">
                <a:tc>
                  <a:txBody>
                    <a:bodyPr/>
                    <a:lstStyle/>
                    <a:p>
                      <a:pPr algn="ctr" fontAlgn="b"/>
                      <a:r>
                        <a:rPr lang="en-US" sz="1400" b="0" i="0" u="none" strike="noStrike">
                          <a:solidFill>
                            <a:srgbClr val="000000"/>
                          </a:solidFill>
                          <a:latin typeface="Calibri"/>
                        </a:rPr>
                        <a:t>11</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dirty="0">
                          <a:solidFill>
                            <a:srgbClr val="000000"/>
                          </a:solidFill>
                          <a:latin typeface="Calibri"/>
                        </a:rPr>
                        <a:t>New Zealand</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5</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12</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dirty="0">
                          <a:solidFill>
                            <a:srgbClr val="000000"/>
                          </a:solidFill>
                          <a:latin typeface="Calibri"/>
                        </a:rPr>
                        <a:t>Singapore</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13</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dirty="0">
                          <a:solidFill>
                            <a:srgbClr val="000000"/>
                          </a:solidFill>
                          <a:latin typeface="Calibri"/>
                        </a:rPr>
                        <a:t>Taiwan</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4</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14</a:t>
                      </a:r>
                    </a:p>
                  </a:txBody>
                  <a:tcPr marL="0" marR="0" marT="0" marB="0" anchor="b">
                    <a:lnL>
                      <a:noFill/>
                    </a:lnL>
                    <a:lnR>
                      <a:noFill/>
                    </a:lnR>
                    <a:lnT>
                      <a:noFill/>
                    </a:lnT>
                    <a:lnB>
                      <a:noFill/>
                    </a:lnB>
                    <a:solidFill>
                      <a:srgbClr val="FFFF99"/>
                    </a:solidFill>
                  </a:tcPr>
                </a:tc>
                <a:tc>
                  <a:txBody>
                    <a:bodyPr/>
                    <a:lstStyle/>
                    <a:p>
                      <a:pPr algn="l" fontAlgn="b"/>
                      <a:r>
                        <a:rPr lang="en-US" sz="1400" b="0" i="0" u="none" strike="noStrike">
                          <a:solidFill>
                            <a:srgbClr val="000000"/>
                          </a:solidFill>
                          <a:latin typeface="Calibri"/>
                        </a:rPr>
                        <a:t>Austria</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9</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a:solidFill>
                            <a:srgbClr val="000000"/>
                          </a:solidFill>
                          <a:latin typeface="Calibri"/>
                        </a:rPr>
                        <a:t>1</a:t>
                      </a:r>
                    </a:p>
                  </a:txBody>
                  <a:tcPr marL="0" marR="0" marT="0" marB="0" anchor="b">
                    <a:lnL>
                      <a:noFill/>
                    </a:lnL>
                    <a:lnR>
                      <a:noFill/>
                    </a:lnR>
                    <a:lnT>
                      <a:noFill/>
                    </a:lnT>
                    <a:lnB>
                      <a:noFill/>
                    </a:lnB>
                    <a:solidFill>
                      <a:srgbClr val="FFFF99"/>
                    </a:solidFill>
                  </a:tcPr>
                </a:tc>
              </a:tr>
              <a:tr h="192246">
                <a:tc>
                  <a:txBody>
                    <a:bodyPr/>
                    <a:lstStyle/>
                    <a:p>
                      <a:pPr algn="ctr" fontAlgn="b"/>
                      <a:r>
                        <a:rPr lang="en-US" sz="1400" b="0" i="0" u="none" strike="noStrike">
                          <a:solidFill>
                            <a:srgbClr val="000000"/>
                          </a:solidFill>
                          <a:latin typeface="Calibri"/>
                        </a:rPr>
                        <a:t>15</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a:solidFill>
                            <a:srgbClr val="000000"/>
                          </a:solidFill>
                          <a:latin typeface="Calibri"/>
                        </a:rPr>
                        <a:t>Belgium</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4</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16</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a:solidFill>
                            <a:srgbClr val="000000"/>
                          </a:solidFill>
                          <a:latin typeface="Calibri"/>
                        </a:rPr>
                        <a:t>Fance</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5</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17</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a:solidFill>
                            <a:srgbClr val="000000"/>
                          </a:solidFill>
                          <a:latin typeface="Calibri"/>
                        </a:rPr>
                        <a:t>Germany</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18</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a:solidFill>
                            <a:srgbClr val="000000"/>
                          </a:solidFill>
                          <a:latin typeface="Calibri"/>
                        </a:rPr>
                        <a:t>Ireland</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5</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19</a:t>
                      </a:r>
                    </a:p>
                  </a:txBody>
                  <a:tcPr marL="0" marR="0" marT="0" marB="0" anchor="b">
                    <a:lnL>
                      <a:noFill/>
                    </a:lnL>
                    <a:lnR>
                      <a:noFill/>
                    </a:lnR>
                    <a:lnT>
                      <a:noFill/>
                    </a:lnT>
                    <a:lnB>
                      <a:noFill/>
                    </a:lnB>
                    <a:solidFill>
                      <a:srgbClr val="FFFF99"/>
                    </a:solidFill>
                  </a:tcPr>
                </a:tc>
                <a:tc>
                  <a:txBody>
                    <a:bodyPr/>
                    <a:lstStyle/>
                    <a:p>
                      <a:pPr algn="l" fontAlgn="b"/>
                      <a:r>
                        <a:rPr lang="en-US" sz="1400" b="0" i="0" u="none" strike="noStrike">
                          <a:solidFill>
                            <a:srgbClr val="000000"/>
                          </a:solidFill>
                          <a:latin typeface="Calibri"/>
                        </a:rPr>
                        <a:t>Netherlands</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dirty="0">
                          <a:solidFill>
                            <a:srgbClr val="000000"/>
                          </a:solidFill>
                          <a:latin typeface="Calibri"/>
                        </a:rPr>
                        <a:t>Yes</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dirty="0">
                          <a:solidFill>
                            <a:srgbClr val="000000"/>
                          </a:solidFill>
                          <a:latin typeface="Calibri"/>
                        </a:rPr>
                        <a:t>8</a:t>
                      </a:r>
                    </a:p>
                  </a:txBody>
                  <a:tcPr marL="0" marR="0" marT="0" marB="0" anchor="b">
                    <a:lnL>
                      <a:noFill/>
                    </a:lnL>
                    <a:lnR>
                      <a:noFill/>
                    </a:lnR>
                    <a:lnT>
                      <a:noFill/>
                    </a:lnT>
                    <a:lnB>
                      <a:noFill/>
                    </a:lnB>
                    <a:solidFill>
                      <a:srgbClr val="FFFF99"/>
                    </a:solidFill>
                  </a:tcPr>
                </a:tc>
                <a:tc>
                  <a:txBody>
                    <a:bodyPr/>
                    <a:lstStyle/>
                    <a:p>
                      <a:pPr algn="ctr" fontAlgn="b"/>
                      <a:r>
                        <a:rPr lang="en-US" sz="1400" b="0" i="0" u="none" strike="noStrike" dirty="0">
                          <a:solidFill>
                            <a:srgbClr val="000000"/>
                          </a:solidFill>
                          <a:latin typeface="Calibri"/>
                        </a:rPr>
                        <a:t>1</a:t>
                      </a:r>
                    </a:p>
                  </a:txBody>
                  <a:tcPr marL="0" marR="0" marT="0" marB="0" anchor="b">
                    <a:lnL>
                      <a:noFill/>
                    </a:lnL>
                    <a:lnR>
                      <a:noFill/>
                    </a:lnR>
                    <a:lnT>
                      <a:noFill/>
                    </a:lnT>
                    <a:lnB>
                      <a:noFill/>
                    </a:lnB>
                    <a:solidFill>
                      <a:srgbClr val="FFFF99"/>
                    </a:solidFill>
                  </a:tcPr>
                </a:tc>
              </a:tr>
              <a:tr h="192246">
                <a:tc>
                  <a:txBody>
                    <a:bodyPr/>
                    <a:lstStyle/>
                    <a:p>
                      <a:pPr algn="ctr" fontAlgn="b"/>
                      <a:r>
                        <a:rPr lang="en-US" sz="1400" b="0" i="0" u="none" strike="noStrike">
                          <a:solidFill>
                            <a:srgbClr val="000000"/>
                          </a:solidFill>
                          <a:latin typeface="Calibri"/>
                        </a:rPr>
                        <a:t>20</a:t>
                      </a:r>
                    </a:p>
                  </a:txBody>
                  <a:tcPr marL="0" marR="0" marT="0" marB="0" anchor="b">
                    <a:lnL>
                      <a:noFill/>
                    </a:lnL>
                    <a:lnR>
                      <a:noFill/>
                    </a:lnR>
                    <a:lnT>
                      <a:noFill/>
                    </a:lnT>
                    <a:lnB>
                      <a:noFill/>
                    </a:lnB>
                    <a:solidFill>
                      <a:srgbClr val="D99795"/>
                    </a:solidFill>
                  </a:tcPr>
                </a:tc>
                <a:tc>
                  <a:txBody>
                    <a:bodyPr/>
                    <a:lstStyle/>
                    <a:p>
                      <a:pPr algn="l" fontAlgn="b"/>
                      <a:r>
                        <a:rPr lang="en-US" sz="1400" b="0" i="0" u="none" strike="noStrike">
                          <a:solidFill>
                            <a:srgbClr val="000000"/>
                          </a:solidFill>
                          <a:latin typeface="Calibri"/>
                        </a:rPr>
                        <a:t>Norway</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5</a:t>
                      </a:r>
                    </a:p>
                  </a:txBody>
                  <a:tcPr marL="0" marR="0" marT="0" marB="0" anchor="b">
                    <a:lnL>
                      <a:noFill/>
                    </a:lnL>
                    <a:lnR>
                      <a:noFill/>
                    </a:lnR>
                    <a:lnT>
                      <a:noFill/>
                    </a:lnT>
                    <a:lnB>
                      <a:noFill/>
                    </a:lnB>
                    <a:solidFill>
                      <a:srgbClr val="D99795"/>
                    </a:solidFill>
                  </a:tcPr>
                </a:tc>
                <a:tc>
                  <a:txBody>
                    <a:bodyPr/>
                    <a:lstStyle/>
                    <a:p>
                      <a:pPr algn="ctr" fontAlgn="b"/>
                      <a:r>
                        <a:rPr lang="en-US" sz="1400" b="0" i="0" u="none" strike="noStrike" dirty="0">
                          <a:solidFill>
                            <a:srgbClr val="000000"/>
                          </a:solidFill>
                          <a:latin typeface="Calibri"/>
                        </a:rPr>
                        <a:t>2</a:t>
                      </a:r>
                    </a:p>
                  </a:txBody>
                  <a:tcPr marL="0" marR="0" marT="0" marB="0" anchor="b">
                    <a:lnL>
                      <a:noFill/>
                    </a:lnL>
                    <a:lnR>
                      <a:noFill/>
                    </a:lnR>
                    <a:lnT>
                      <a:noFill/>
                    </a:lnT>
                    <a:lnB>
                      <a:noFill/>
                    </a:lnB>
                    <a:solidFill>
                      <a:srgbClr val="D99795"/>
                    </a:solidFill>
                  </a:tcPr>
                </a:tc>
              </a:tr>
              <a:tr h="192246">
                <a:tc>
                  <a:txBody>
                    <a:bodyPr/>
                    <a:lstStyle/>
                    <a:p>
                      <a:pPr algn="ctr" fontAlgn="b"/>
                      <a:r>
                        <a:rPr lang="en-US" sz="1400" b="0" i="0" u="none" strike="noStrike">
                          <a:solidFill>
                            <a:srgbClr val="000000"/>
                          </a:solidFill>
                          <a:latin typeface="Calibri"/>
                        </a:rPr>
                        <a:t>21</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a:solidFill>
                            <a:srgbClr val="000000"/>
                          </a:solidFill>
                          <a:latin typeface="Calibri"/>
                        </a:rPr>
                        <a:t>South Africa</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1</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3</a:t>
                      </a:r>
                    </a:p>
                  </a:txBody>
                  <a:tcPr marL="0" marR="0" marT="0" marB="0" anchor="b">
                    <a:lnL>
                      <a:noFill/>
                    </a:lnL>
                    <a:lnR>
                      <a:noFill/>
                    </a:lnR>
                    <a:lnT>
                      <a:noFill/>
                    </a:lnT>
                    <a:lnB>
                      <a:noFill/>
                    </a:lnB>
                    <a:solidFill>
                      <a:srgbClr val="8DB4E3"/>
                    </a:solidFill>
                  </a:tcPr>
                </a:tc>
              </a:tr>
              <a:tr h="192246">
                <a:tc>
                  <a:txBody>
                    <a:bodyPr/>
                    <a:lstStyle/>
                    <a:p>
                      <a:pPr algn="ctr" fontAlgn="b"/>
                      <a:r>
                        <a:rPr lang="en-US" sz="1400" b="0" i="0" u="none" strike="noStrike">
                          <a:solidFill>
                            <a:srgbClr val="000000"/>
                          </a:solidFill>
                          <a:latin typeface="Calibri"/>
                        </a:rPr>
                        <a:t>22</a:t>
                      </a:r>
                    </a:p>
                  </a:txBody>
                  <a:tcPr marL="0" marR="0" marT="0" marB="0" anchor="b">
                    <a:lnL>
                      <a:noFill/>
                    </a:lnL>
                    <a:lnR>
                      <a:noFill/>
                    </a:lnR>
                    <a:lnT>
                      <a:noFill/>
                    </a:lnT>
                    <a:lnB>
                      <a:noFill/>
                    </a:lnB>
                    <a:solidFill>
                      <a:srgbClr val="8DB4E3"/>
                    </a:solidFill>
                  </a:tcPr>
                </a:tc>
                <a:tc>
                  <a:txBody>
                    <a:bodyPr/>
                    <a:lstStyle/>
                    <a:p>
                      <a:pPr algn="l" fontAlgn="b"/>
                      <a:r>
                        <a:rPr lang="en-US" sz="1400" b="0" i="0" u="none" strike="noStrike">
                          <a:solidFill>
                            <a:srgbClr val="000000"/>
                          </a:solidFill>
                          <a:latin typeface="Calibri"/>
                        </a:rPr>
                        <a:t>Switzerland</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a:solidFill>
                            <a:srgbClr val="000000"/>
                          </a:solidFill>
                          <a:latin typeface="Calibri"/>
                        </a:rPr>
                        <a:t>Yes</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3</a:t>
                      </a:r>
                    </a:p>
                  </a:txBody>
                  <a:tcPr marL="0" marR="0" marT="0" marB="0" anchor="b">
                    <a:lnL>
                      <a:noFill/>
                    </a:lnL>
                    <a:lnR>
                      <a:noFill/>
                    </a:lnR>
                    <a:lnT>
                      <a:noFill/>
                    </a:lnT>
                    <a:lnB>
                      <a:noFill/>
                    </a:lnB>
                    <a:solidFill>
                      <a:srgbClr val="8DB4E3"/>
                    </a:solidFill>
                  </a:tcPr>
                </a:tc>
                <a:tc>
                  <a:txBody>
                    <a:bodyPr/>
                    <a:lstStyle/>
                    <a:p>
                      <a:pPr algn="ctr" fontAlgn="b"/>
                      <a:r>
                        <a:rPr lang="en-US" sz="1400" b="0" i="0" u="none" strike="noStrike" dirty="0">
                          <a:solidFill>
                            <a:srgbClr val="000000"/>
                          </a:solidFill>
                          <a:latin typeface="Calibri"/>
                        </a:rPr>
                        <a:t>3</a:t>
                      </a:r>
                    </a:p>
                  </a:txBody>
                  <a:tcPr marL="0" marR="0" marT="0" marB="0" anchor="b">
                    <a:lnL>
                      <a:noFill/>
                    </a:lnL>
                    <a:lnR>
                      <a:noFill/>
                    </a:lnR>
                    <a:lnT>
                      <a:noFill/>
                    </a:lnT>
                    <a:lnB>
                      <a:noFill/>
                    </a:lnB>
                    <a:solidFill>
                      <a:srgbClr val="8DB4E3"/>
                    </a:solidFill>
                  </a:tcPr>
                </a:tc>
              </a:tr>
            </a:tbl>
          </a:graphicData>
        </a:graphic>
      </p:graphicFrame>
      <p:sp>
        <p:nvSpPr>
          <p:cNvPr id="8319" name="6 CuadroTexto"/>
          <p:cNvSpPr txBox="1">
            <a:spLocks noChangeArrowheads="1"/>
          </p:cNvSpPr>
          <p:nvPr/>
        </p:nvSpPr>
        <p:spPr bwMode="auto">
          <a:xfrm>
            <a:off x="914400" y="1752600"/>
            <a:ext cx="1752600" cy="646113"/>
          </a:xfrm>
          <a:prstGeom prst="rect">
            <a:avLst/>
          </a:prstGeom>
          <a:noFill/>
          <a:ln w="9525">
            <a:noFill/>
            <a:miter lim="800000"/>
            <a:headEnd/>
            <a:tailEnd/>
          </a:ln>
        </p:spPr>
        <p:txBody>
          <a:bodyPr>
            <a:spAutoFit/>
          </a:bodyPr>
          <a:lstStyle/>
          <a:p>
            <a:r>
              <a:rPr lang="en-US" sz="1800" b="1" u="sng">
                <a:latin typeface="Arial Narrow" pitchFamily="34" charset="0"/>
              </a:rPr>
              <a:t>MERCADO  Y DEMANDA</a:t>
            </a:r>
            <a:endParaRPr lang="es-ES" sz="1800" b="1" u="sng">
              <a:latin typeface="Arial Narrow" pitchFamily="34" charset="0"/>
            </a:endParaRPr>
          </a:p>
        </p:txBody>
      </p:sp>
      <p:sp>
        <p:nvSpPr>
          <p:cNvPr id="9" name="TextBox 8"/>
          <p:cNvSpPr txBox="1"/>
          <p:nvPr/>
        </p:nvSpPr>
        <p:spPr>
          <a:xfrm>
            <a:off x="0" y="6441976"/>
            <a:ext cx="6444208" cy="646331"/>
          </a:xfrm>
          <a:prstGeom prst="rect">
            <a:avLst/>
          </a:prstGeom>
          <a:noFill/>
        </p:spPr>
        <p:txBody>
          <a:bodyPr wrap="square" rtlCol="0">
            <a:spAutoFit/>
          </a:bodyPr>
          <a:lstStyle/>
          <a:p>
            <a:r>
              <a:rPr lang="en-US" sz="1200" dirty="0" err="1" smtClean="0">
                <a:solidFill>
                  <a:srgbClr val="000000"/>
                </a:solidFill>
                <a:latin typeface="+mn-lt"/>
              </a:rPr>
              <a:t>Tomado</a:t>
            </a:r>
            <a:r>
              <a:rPr lang="en-US" sz="1200" dirty="0" smtClean="0">
                <a:solidFill>
                  <a:srgbClr val="000000"/>
                </a:solidFill>
                <a:latin typeface="+mn-lt"/>
              </a:rPr>
              <a:t> de la </a:t>
            </a:r>
            <a:r>
              <a:rPr lang="en-US" sz="1200" dirty="0" err="1" smtClean="0">
                <a:solidFill>
                  <a:srgbClr val="000000"/>
                </a:solidFill>
                <a:latin typeface="+mn-lt"/>
              </a:rPr>
              <a:t>presentacióm</a:t>
            </a:r>
            <a:r>
              <a:rPr lang="en-US" sz="1200" dirty="0" smtClean="0">
                <a:solidFill>
                  <a:srgbClr val="000000"/>
                </a:solidFill>
                <a:latin typeface="+mn-lt"/>
              </a:rPr>
              <a:t> “La </a:t>
            </a:r>
            <a:r>
              <a:rPr lang="en-US" sz="1200" dirty="0" err="1" smtClean="0">
                <a:solidFill>
                  <a:srgbClr val="000000"/>
                </a:solidFill>
                <a:latin typeface="+mn-lt"/>
              </a:rPr>
              <a:t>iniciativa</a:t>
            </a:r>
            <a:r>
              <a:rPr lang="en-US" sz="1200" dirty="0" smtClean="0">
                <a:solidFill>
                  <a:srgbClr val="000000"/>
                </a:solidFill>
                <a:latin typeface="+mn-lt"/>
              </a:rPr>
              <a:t> GCREAS </a:t>
            </a:r>
            <a:r>
              <a:rPr lang="en-US" sz="1200" dirty="0" err="1" smtClean="0">
                <a:solidFill>
                  <a:srgbClr val="000000"/>
                </a:solidFill>
                <a:latin typeface="+mn-lt"/>
              </a:rPr>
              <a:t>para</a:t>
            </a:r>
            <a:r>
              <a:rPr lang="en-US" sz="1200" dirty="0" smtClean="0">
                <a:solidFill>
                  <a:srgbClr val="000000"/>
                </a:solidFill>
                <a:latin typeface="+mn-lt"/>
              </a:rPr>
              <a:t> el Gran </a:t>
            </a:r>
            <a:r>
              <a:rPr lang="en-US" sz="1200" dirty="0" err="1" smtClean="0">
                <a:solidFill>
                  <a:srgbClr val="000000"/>
                </a:solidFill>
                <a:latin typeface="+mn-lt"/>
              </a:rPr>
              <a:t>Caribe</a:t>
            </a:r>
            <a:r>
              <a:rPr lang="en-US" sz="1200" dirty="0" smtClean="0">
                <a:solidFill>
                  <a:srgbClr val="000000"/>
                </a:solidFill>
                <a:latin typeface="+mn-lt"/>
              </a:rPr>
              <a:t>”  del Dr. Hugo </a:t>
            </a:r>
            <a:r>
              <a:rPr lang="en-US" sz="1200" dirty="0" err="1" smtClean="0">
                <a:solidFill>
                  <a:srgbClr val="000000"/>
                </a:solidFill>
                <a:latin typeface="+mn-lt"/>
              </a:rPr>
              <a:t>Pirela</a:t>
            </a:r>
            <a:endParaRPr lang="en-US" sz="1200" dirty="0" smtClean="0">
              <a:latin typeface="+mn-lt"/>
            </a:endParaRPr>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27"/>
          <p:cNvSpPr txBox="1">
            <a:spLocks noChangeArrowheads="1"/>
          </p:cNvSpPr>
          <p:nvPr/>
        </p:nvSpPr>
        <p:spPr bwMode="auto">
          <a:xfrm>
            <a:off x="6972300" y="1295400"/>
            <a:ext cx="2559050" cy="369888"/>
          </a:xfrm>
          <a:prstGeom prst="rect">
            <a:avLst/>
          </a:prstGeom>
          <a:noFill/>
          <a:ln w="9525">
            <a:noFill/>
            <a:miter lim="800000"/>
            <a:headEnd/>
            <a:tailEnd/>
          </a:ln>
        </p:spPr>
        <p:txBody>
          <a:bodyPr>
            <a:spAutoFit/>
          </a:bodyPr>
          <a:lstStyle/>
          <a:p>
            <a:pPr eaLnBrk="0" hangingPunct="0">
              <a:buClr>
                <a:srgbClr val="361708"/>
              </a:buClr>
              <a:buSzPct val="150000"/>
            </a:pPr>
            <a:r>
              <a:rPr lang="en-US" sz="1800">
                <a:latin typeface="Arial" pitchFamily="34" charset="0"/>
                <a:sym typeface="Wingdings 2" pitchFamily="18" charset="2"/>
              </a:rPr>
              <a:t></a:t>
            </a:r>
            <a:r>
              <a:rPr lang="en-US" sz="1100">
                <a:latin typeface="Arial" pitchFamily="34" charset="0"/>
                <a:sym typeface="Wingdings 2" pitchFamily="18" charset="2"/>
              </a:rPr>
              <a:t> </a:t>
            </a:r>
            <a:r>
              <a:rPr lang="en-US" sz="1400" b="1">
                <a:solidFill>
                  <a:schemeClr val="accent1"/>
                </a:solidFill>
                <a:latin typeface="Comic Sans MS" pitchFamily="66" charset="0"/>
                <a:sym typeface="Wingdings 2" pitchFamily="18" charset="2"/>
              </a:rPr>
              <a:t>Introducción</a:t>
            </a:r>
            <a:endParaRPr lang="en-US" sz="1100">
              <a:latin typeface="Arial" pitchFamily="34" charset="0"/>
            </a:endParaRPr>
          </a:p>
        </p:txBody>
      </p:sp>
      <p:graphicFrame>
        <p:nvGraphicFramePr>
          <p:cNvPr id="6" name="5 Gráfico"/>
          <p:cNvGraphicFramePr/>
          <p:nvPr/>
        </p:nvGraphicFramePr>
        <p:xfrm>
          <a:off x="251520" y="358775"/>
          <a:ext cx="8816280" cy="5867400"/>
        </p:xfrm>
        <a:graphic>
          <a:graphicData uri="http://schemas.openxmlformats.org/drawingml/2006/chart">
            <c:chart xmlns:c="http://schemas.openxmlformats.org/drawingml/2006/chart" xmlns:r="http://schemas.openxmlformats.org/officeDocument/2006/relationships" r:id="rId2"/>
          </a:graphicData>
        </a:graphic>
      </p:graphicFrame>
      <p:sp>
        <p:nvSpPr>
          <p:cNvPr id="8" name="10 Rectángulo"/>
          <p:cNvSpPr>
            <a:spLocks noChangeArrowheads="1"/>
          </p:cNvSpPr>
          <p:nvPr/>
        </p:nvSpPr>
        <p:spPr bwMode="auto">
          <a:xfrm>
            <a:off x="4038600" y="5580063"/>
            <a:ext cx="4648200" cy="646112"/>
          </a:xfrm>
          <a:prstGeom prst="rect">
            <a:avLst/>
          </a:prstGeom>
          <a:noFill/>
          <a:ln w="9525">
            <a:noFill/>
            <a:miter lim="800000"/>
            <a:headEnd/>
            <a:tailEnd/>
          </a:ln>
        </p:spPr>
        <p:txBody>
          <a:bodyPr>
            <a:spAutoFit/>
          </a:bodyPr>
          <a:lstStyle/>
          <a:p>
            <a:r>
              <a:rPr lang="en-US" sz="1800" b="1">
                <a:latin typeface="Arial Narrow" pitchFamily="34" charset="0"/>
              </a:rPr>
              <a:t>Países que mencionan Ingeniería entre </a:t>
            </a:r>
          </a:p>
          <a:p>
            <a:r>
              <a:rPr lang="en-US" sz="1800" b="1">
                <a:latin typeface="Arial Narrow" pitchFamily="34" charset="0"/>
              </a:rPr>
              <a:t>las 10 profesiones más necesitadas</a:t>
            </a:r>
            <a:endParaRPr lang="es-ES" sz="1800" b="1">
              <a:latin typeface="Arial Narrow" pitchFamily="34" charset="0"/>
            </a:endParaRPr>
          </a:p>
        </p:txBody>
      </p:sp>
      <p:sp>
        <p:nvSpPr>
          <p:cNvPr id="9224" name="6 CuadroTexto"/>
          <p:cNvSpPr txBox="1">
            <a:spLocks noChangeArrowheads="1"/>
          </p:cNvSpPr>
          <p:nvPr/>
        </p:nvSpPr>
        <p:spPr bwMode="auto">
          <a:xfrm>
            <a:off x="914400" y="1752600"/>
            <a:ext cx="1752600" cy="646113"/>
          </a:xfrm>
          <a:prstGeom prst="rect">
            <a:avLst/>
          </a:prstGeom>
          <a:noFill/>
          <a:ln w="9525">
            <a:noFill/>
            <a:miter lim="800000"/>
            <a:headEnd/>
            <a:tailEnd/>
          </a:ln>
        </p:spPr>
        <p:txBody>
          <a:bodyPr>
            <a:spAutoFit/>
          </a:bodyPr>
          <a:lstStyle/>
          <a:p>
            <a:r>
              <a:rPr lang="en-US" sz="1800" b="1" u="sng">
                <a:latin typeface="Arial Narrow" pitchFamily="34" charset="0"/>
              </a:rPr>
              <a:t>MERCADO  Y DEMANDA</a:t>
            </a:r>
            <a:endParaRPr lang="es-ES" sz="1800" b="1" u="sng">
              <a:latin typeface="Arial Narrow" pitchFamily="34" charset="0"/>
            </a:endParaRPr>
          </a:p>
        </p:txBody>
      </p:sp>
      <p:sp>
        <p:nvSpPr>
          <p:cNvPr id="9" name="TextBox 8"/>
          <p:cNvSpPr txBox="1"/>
          <p:nvPr/>
        </p:nvSpPr>
        <p:spPr>
          <a:xfrm>
            <a:off x="0" y="6441976"/>
            <a:ext cx="6444208" cy="646331"/>
          </a:xfrm>
          <a:prstGeom prst="rect">
            <a:avLst/>
          </a:prstGeom>
          <a:noFill/>
        </p:spPr>
        <p:txBody>
          <a:bodyPr wrap="square" rtlCol="0">
            <a:spAutoFit/>
          </a:bodyPr>
          <a:lstStyle/>
          <a:p>
            <a:r>
              <a:rPr lang="en-US" sz="1200" dirty="0" err="1" smtClean="0">
                <a:solidFill>
                  <a:srgbClr val="000000"/>
                </a:solidFill>
                <a:latin typeface="+mn-lt"/>
              </a:rPr>
              <a:t>Tomado</a:t>
            </a:r>
            <a:r>
              <a:rPr lang="en-US" sz="1200" dirty="0" smtClean="0">
                <a:solidFill>
                  <a:srgbClr val="000000"/>
                </a:solidFill>
                <a:latin typeface="+mn-lt"/>
              </a:rPr>
              <a:t> de la </a:t>
            </a:r>
            <a:r>
              <a:rPr lang="en-US" sz="1200" dirty="0" err="1" smtClean="0">
                <a:solidFill>
                  <a:srgbClr val="000000"/>
                </a:solidFill>
                <a:latin typeface="+mn-lt"/>
              </a:rPr>
              <a:t>presentacióm</a:t>
            </a:r>
            <a:r>
              <a:rPr lang="en-US" sz="1200" dirty="0" smtClean="0">
                <a:solidFill>
                  <a:srgbClr val="000000"/>
                </a:solidFill>
                <a:latin typeface="+mn-lt"/>
              </a:rPr>
              <a:t> “La </a:t>
            </a:r>
            <a:r>
              <a:rPr lang="en-US" sz="1200" dirty="0" err="1" smtClean="0">
                <a:solidFill>
                  <a:srgbClr val="000000"/>
                </a:solidFill>
                <a:latin typeface="+mn-lt"/>
              </a:rPr>
              <a:t>iniciativa</a:t>
            </a:r>
            <a:r>
              <a:rPr lang="en-US" sz="1200" dirty="0" smtClean="0">
                <a:solidFill>
                  <a:srgbClr val="000000"/>
                </a:solidFill>
                <a:latin typeface="+mn-lt"/>
              </a:rPr>
              <a:t> GCREAS </a:t>
            </a:r>
            <a:r>
              <a:rPr lang="en-US" sz="1200" dirty="0" err="1" smtClean="0">
                <a:solidFill>
                  <a:srgbClr val="000000"/>
                </a:solidFill>
                <a:latin typeface="+mn-lt"/>
              </a:rPr>
              <a:t>para</a:t>
            </a:r>
            <a:r>
              <a:rPr lang="en-US" sz="1200" dirty="0" smtClean="0">
                <a:solidFill>
                  <a:srgbClr val="000000"/>
                </a:solidFill>
                <a:latin typeface="+mn-lt"/>
              </a:rPr>
              <a:t> el Gran </a:t>
            </a:r>
            <a:r>
              <a:rPr lang="en-US" sz="1200" dirty="0" err="1" smtClean="0">
                <a:solidFill>
                  <a:srgbClr val="000000"/>
                </a:solidFill>
                <a:latin typeface="+mn-lt"/>
              </a:rPr>
              <a:t>Caribe</a:t>
            </a:r>
            <a:r>
              <a:rPr lang="en-US" sz="1200" dirty="0" smtClean="0">
                <a:solidFill>
                  <a:srgbClr val="000000"/>
                </a:solidFill>
                <a:latin typeface="+mn-lt"/>
              </a:rPr>
              <a:t>”  del Dr. Hugo </a:t>
            </a:r>
            <a:r>
              <a:rPr lang="en-US" sz="1200" dirty="0" err="1" smtClean="0">
                <a:solidFill>
                  <a:srgbClr val="000000"/>
                </a:solidFill>
                <a:latin typeface="+mn-lt"/>
              </a:rPr>
              <a:t>Pirela</a:t>
            </a:r>
            <a:endParaRPr lang="en-US" sz="1200" dirty="0" smtClean="0">
              <a:latin typeface="+mn-lt"/>
            </a:endParaRPr>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Effect transition="in" filter="fade">
                                      <p:cBhvr>
                                        <p:cTn id="9" dur="2000"/>
                                        <p:tgtEl>
                                          <p:spTgt spid="6"/>
                                        </p:tgtEl>
                                      </p:cBhvr>
                                    </p:animEffect>
                                  </p:childTnLst>
                                </p:cTn>
                              </p:par>
                            </p:childTnLst>
                          </p:cTn>
                        </p:par>
                        <p:par>
                          <p:cTn id="10" fill="hold">
                            <p:stCondLst>
                              <p:cond delay="2000"/>
                            </p:stCondLst>
                            <p:childTnLst>
                              <p:par>
                                <p:cTn id="11" presetID="22" presetClass="entr" presetSubtype="8"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332656"/>
            <a:ext cx="8371656" cy="834187"/>
          </a:xfrm>
        </p:spPr>
        <p:txBody>
          <a:bodyPr/>
          <a:lstStyle/>
          <a:p>
            <a:pPr algn="ctr"/>
            <a:r>
              <a:rPr lang="en-US" sz="3600" b="1" i="1" dirty="0" err="1" smtClean="0">
                <a:solidFill>
                  <a:schemeClr val="bg1">
                    <a:lumMod val="50000"/>
                  </a:schemeClr>
                </a:solidFill>
              </a:rPr>
              <a:t>Valores</a:t>
            </a:r>
            <a:r>
              <a:rPr lang="en-US" sz="3600" b="1" i="1" dirty="0" smtClean="0">
                <a:solidFill>
                  <a:schemeClr val="bg1">
                    <a:lumMod val="50000"/>
                  </a:schemeClr>
                </a:solidFill>
              </a:rPr>
              <a:t> del </a:t>
            </a:r>
            <a:r>
              <a:rPr lang="en-US" sz="3600" b="1" i="1" dirty="0" err="1" smtClean="0">
                <a:solidFill>
                  <a:schemeClr val="bg1">
                    <a:lumMod val="50000"/>
                  </a:schemeClr>
                </a:solidFill>
              </a:rPr>
              <a:t>Ingeniero</a:t>
            </a:r>
            <a:r>
              <a:rPr lang="en-US" sz="3600" b="1" i="1" dirty="0" smtClean="0">
                <a:solidFill>
                  <a:schemeClr val="bg1">
                    <a:lumMod val="50000"/>
                  </a:schemeClr>
                </a:solidFill>
              </a:rPr>
              <a:t> del </a:t>
            </a:r>
            <a:r>
              <a:rPr lang="en-US" sz="3600" b="1" i="1" dirty="0" err="1" smtClean="0">
                <a:solidFill>
                  <a:schemeClr val="bg1">
                    <a:lumMod val="50000"/>
                  </a:schemeClr>
                </a:solidFill>
              </a:rPr>
              <a:t>Siglo</a:t>
            </a:r>
            <a:r>
              <a:rPr lang="en-US" sz="3600" b="1" i="1" dirty="0" smtClean="0">
                <a:solidFill>
                  <a:schemeClr val="bg1">
                    <a:lumMod val="50000"/>
                  </a:schemeClr>
                </a:solidFill>
              </a:rPr>
              <a:t> 21</a:t>
            </a:r>
            <a:endParaRPr lang="en-US" sz="3600" b="1" i="1" dirty="0">
              <a:solidFill>
                <a:schemeClr val="bg1">
                  <a:lumMod val="50000"/>
                </a:schemeClr>
              </a:solidFill>
            </a:endParaRPr>
          </a:p>
        </p:txBody>
      </p:sp>
      <p:pic>
        <p:nvPicPr>
          <p:cNvPr id="54275" name="Picture 3" descr="C:\Users\escalablanco\AppData\Local\Microsoft\Windows\Temporary Internet Files\Content.IE5\M729W3Q1\MC900024491[1].wmf"/>
          <p:cNvPicPr>
            <a:picLocks noChangeAspect="1" noChangeArrowheads="1"/>
          </p:cNvPicPr>
          <p:nvPr/>
        </p:nvPicPr>
        <p:blipFill>
          <a:blip r:embed="rId2"/>
          <a:srcRect/>
          <a:stretch>
            <a:fillRect/>
          </a:stretch>
        </p:blipFill>
        <p:spPr bwMode="auto">
          <a:xfrm>
            <a:off x="3706977" y="2818181"/>
            <a:ext cx="1730045" cy="1221638"/>
          </a:xfrm>
          <a:prstGeom prst="rect">
            <a:avLst/>
          </a:prstGeom>
          <a:noFill/>
        </p:spPr>
      </p:pic>
      <p:sp>
        <p:nvSpPr>
          <p:cNvPr id="7" name="Oval 6"/>
          <p:cNvSpPr/>
          <p:nvPr/>
        </p:nvSpPr>
        <p:spPr>
          <a:xfrm>
            <a:off x="3347864" y="1166843"/>
            <a:ext cx="228255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Holistico</a:t>
            </a:r>
            <a:endParaRPr lang="en-US" dirty="0"/>
          </a:p>
        </p:txBody>
      </p:sp>
      <p:sp>
        <p:nvSpPr>
          <p:cNvPr id="8" name="Oval 7"/>
          <p:cNvSpPr/>
          <p:nvPr/>
        </p:nvSpPr>
        <p:spPr>
          <a:xfrm>
            <a:off x="1043608" y="2818181"/>
            <a:ext cx="2163688"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Liderazgo</a:t>
            </a:r>
            <a:endParaRPr lang="en-US" dirty="0"/>
          </a:p>
        </p:txBody>
      </p:sp>
      <p:sp>
        <p:nvSpPr>
          <p:cNvPr id="9" name="Oval 8"/>
          <p:cNvSpPr/>
          <p:nvPr/>
        </p:nvSpPr>
        <p:spPr>
          <a:xfrm>
            <a:off x="304800" y="4437112"/>
            <a:ext cx="2877344" cy="86409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Aprendizaje</a:t>
            </a:r>
            <a:endParaRPr lang="en-US" dirty="0" smtClean="0"/>
          </a:p>
          <a:p>
            <a:pPr algn="ctr"/>
            <a:r>
              <a:rPr lang="en-US" dirty="0" smtClean="0"/>
              <a:t>Continuo</a:t>
            </a:r>
            <a:endParaRPr lang="en-US" dirty="0"/>
          </a:p>
        </p:txBody>
      </p:sp>
      <p:sp>
        <p:nvSpPr>
          <p:cNvPr id="10" name="Oval 9"/>
          <p:cNvSpPr/>
          <p:nvPr/>
        </p:nvSpPr>
        <p:spPr>
          <a:xfrm>
            <a:off x="6012160" y="2818181"/>
            <a:ext cx="2088232"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Emprendedurismo</a:t>
            </a:r>
            <a:endParaRPr lang="en-US" dirty="0"/>
          </a:p>
        </p:txBody>
      </p:sp>
      <p:sp>
        <p:nvSpPr>
          <p:cNvPr id="11" name="Oval 10"/>
          <p:cNvSpPr/>
          <p:nvPr/>
        </p:nvSpPr>
        <p:spPr>
          <a:xfrm>
            <a:off x="6325344" y="4437112"/>
            <a:ext cx="2567136" cy="10081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Creatividad</a:t>
            </a:r>
            <a:r>
              <a:rPr lang="en-US" dirty="0" smtClean="0"/>
              <a:t> e </a:t>
            </a:r>
            <a:r>
              <a:rPr lang="en-US" dirty="0" err="1" smtClean="0"/>
              <a:t>Innovación</a:t>
            </a:r>
            <a:endParaRPr lang="en-US" dirty="0"/>
          </a:p>
        </p:txBody>
      </p:sp>
      <p:sp>
        <p:nvSpPr>
          <p:cNvPr id="12" name="Oval 11"/>
          <p:cNvSpPr/>
          <p:nvPr/>
        </p:nvSpPr>
        <p:spPr>
          <a:xfrm>
            <a:off x="3207296" y="4797152"/>
            <a:ext cx="3118048" cy="93610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Etica</a:t>
            </a:r>
            <a:r>
              <a:rPr lang="en-US" dirty="0" smtClean="0"/>
              <a:t> y </a:t>
            </a:r>
            <a:r>
              <a:rPr lang="en-US" dirty="0" err="1" smtClean="0"/>
              <a:t>responsabilidad</a:t>
            </a:r>
            <a:r>
              <a:rPr lang="en-US" dirty="0" smtClean="0"/>
              <a:t> social</a:t>
            </a:r>
            <a:endParaRPr lang="en-US" dirty="0"/>
          </a:p>
        </p:txBody>
      </p:sp>
      <p:sp>
        <p:nvSpPr>
          <p:cNvPr id="13" name="TextBox 12"/>
          <p:cNvSpPr txBox="1"/>
          <p:nvPr/>
        </p:nvSpPr>
        <p:spPr>
          <a:xfrm>
            <a:off x="304800" y="6165304"/>
            <a:ext cx="6931496" cy="307777"/>
          </a:xfrm>
          <a:prstGeom prst="rect">
            <a:avLst/>
          </a:prstGeom>
          <a:noFill/>
        </p:spPr>
        <p:txBody>
          <a:bodyPr wrap="square" rtlCol="0">
            <a:spAutoFit/>
          </a:bodyPr>
          <a:lstStyle/>
          <a:p>
            <a:r>
              <a:rPr lang="es-DO" sz="1400" i="1" dirty="0" smtClean="0"/>
              <a:t>Adrian </a:t>
            </a:r>
            <a:r>
              <a:rPr lang="es-DO" sz="1400" i="1" dirty="0" err="1" smtClean="0"/>
              <a:t>Pais</a:t>
            </a:r>
            <a:r>
              <a:rPr lang="es-DO" sz="1400" i="1" dirty="0" smtClean="0"/>
              <a:t>, www.theiet.org/about/scholarships-awards/.../watw-2004-winner.cfm</a:t>
            </a:r>
            <a:endParaRPr lang="en-US" sz="1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32657"/>
            <a:ext cx="7086600" cy="1008112"/>
          </a:xfrm>
        </p:spPr>
        <p:txBody>
          <a:bodyPr/>
          <a:lstStyle/>
          <a:p>
            <a:pPr algn="ctr"/>
            <a:r>
              <a:rPr lang="en-US" sz="2800" b="1" i="1" dirty="0" smtClean="0">
                <a:solidFill>
                  <a:schemeClr val="bg1">
                    <a:lumMod val="50000"/>
                  </a:schemeClr>
                </a:solidFill>
              </a:rPr>
              <a:t>“</a:t>
            </a:r>
            <a:r>
              <a:rPr lang="en-US" sz="3200" b="1" i="1" dirty="0" smtClean="0">
                <a:solidFill>
                  <a:schemeClr val="bg1">
                    <a:lumMod val="50000"/>
                  </a:schemeClr>
                </a:solidFill>
              </a:rPr>
              <a:t>Los </a:t>
            </a:r>
            <a:r>
              <a:rPr lang="en-US" sz="3200" b="1" i="1" dirty="0" err="1" smtClean="0">
                <a:solidFill>
                  <a:schemeClr val="bg1">
                    <a:lumMod val="50000"/>
                  </a:schemeClr>
                </a:solidFill>
              </a:rPr>
              <a:t>ingenieros</a:t>
            </a:r>
            <a:r>
              <a:rPr lang="en-US" sz="3200" b="1" i="1" dirty="0" smtClean="0">
                <a:solidFill>
                  <a:schemeClr val="bg1">
                    <a:lumMod val="50000"/>
                  </a:schemeClr>
                </a:solidFill>
              </a:rPr>
              <a:t> </a:t>
            </a:r>
            <a:r>
              <a:rPr lang="en-US" sz="3200" b="1" i="1" dirty="0" err="1" smtClean="0">
                <a:solidFill>
                  <a:schemeClr val="bg1">
                    <a:lumMod val="50000"/>
                  </a:schemeClr>
                </a:solidFill>
              </a:rPr>
              <a:t>tienen</a:t>
            </a:r>
            <a:r>
              <a:rPr lang="en-US" sz="3200" b="1" i="1" dirty="0" smtClean="0">
                <a:solidFill>
                  <a:schemeClr val="bg1">
                    <a:lumMod val="50000"/>
                  </a:schemeClr>
                </a:solidFill>
              </a:rPr>
              <a:t> la </a:t>
            </a:r>
            <a:r>
              <a:rPr lang="en-US" sz="3200" b="1" i="1" dirty="0" err="1" smtClean="0">
                <a:solidFill>
                  <a:schemeClr val="bg1">
                    <a:lumMod val="50000"/>
                  </a:schemeClr>
                </a:solidFill>
              </a:rPr>
              <a:t>responsabilidad</a:t>
            </a:r>
            <a:r>
              <a:rPr lang="en-US" sz="3200" b="1" i="1" dirty="0" smtClean="0">
                <a:solidFill>
                  <a:schemeClr val="bg1">
                    <a:lumMod val="50000"/>
                  </a:schemeClr>
                </a:solidFill>
              </a:rPr>
              <a:t> </a:t>
            </a:r>
            <a:r>
              <a:rPr lang="en-US" sz="3200" b="1" i="1" dirty="0" err="1" smtClean="0">
                <a:solidFill>
                  <a:schemeClr val="bg1">
                    <a:lumMod val="50000"/>
                  </a:schemeClr>
                </a:solidFill>
              </a:rPr>
              <a:t>colectiva</a:t>
            </a:r>
            <a:r>
              <a:rPr lang="en-US" sz="3200" b="1" i="1" dirty="0" smtClean="0">
                <a:solidFill>
                  <a:schemeClr val="bg1">
                    <a:lumMod val="50000"/>
                  </a:schemeClr>
                </a:solidFill>
              </a:rPr>
              <a:t> de </a:t>
            </a:r>
            <a:r>
              <a:rPr lang="en-US" sz="3200" b="1" i="1" dirty="0" err="1" smtClean="0">
                <a:solidFill>
                  <a:schemeClr val="bg1">
                    <a:lumMod val="50000"/>
                  </a:schemeClr>
                </a:solidFill>
              </a:rPr>
              <a:t>mejorar</a:t>
            </a:r>
            <a:r>
              <a:rPr lang="en-US" sz="3200" b="1" i="1" dirty="0" smtClean="0">
                <a:solidFill>
                  <a:schemeClr val="bg1">
                    <a:lumMod val="50000"/>
                  </a:schemeClr>
                </a:solidFill>
              </a:rPr>
              <a:t> la </a:t>
            </a:r>
            <a:r>
              <a:rPr lang="en-US" sz="3200" b="1" i="1" dirty="0" err="1" smtClean="0">
                <a:solidFill>
                  <a:schemeClr val="bg1">
                    <a:lumMod val="50000"/>
                  </a:schemeClr>
                </a:solidFill>
              </a:rPr>
              <a:t>vida</a:t>
            </a:r>
            <a:r>
              <a:rPr lang="en-US" sz="3200" b="1" i="1" dirty="0" smtClean="0">
                <a:solidFill>
                  <a:schemeClr val="bg1">
                    <a:lumMod val="50000"/>
                  </a:schemeClr>
                </a:solidFill>
              </a:rPr>
              <a:t> de la </a:t>
            </a:r>
            <a:r>
              <a:rPr lang="en-US" sz="3200" b="1" i="1" dirty="0" err="1" smtClean="0">
                <a:solidFill>
                  <a:schemeClr val="bg1">
                    <a:lumMod val="50000"/>
                  </a:schemeClr>
                </a:solidFill>
              </a:rPr>
              <a:t>gente</a:t>
            </a:r>
            <a:r>
              <a:rPr lang="en-US" sz="3200" b="1" i="1" dirty="0" smtClean="0">
                <a:solidFill>
                  <a:schemeClr val="bg1">
                    <a:lumMod val="50000"/>
                  </a:schemeClr>
                </a:solidFill>
              </a:rPr>
              <a:t> </a:t>
            </a:r>
            <a:r>
              <a:rPr lang="en-US" sz="3200" b="1" i="1" dirty="0" err="1" smtClean="0">
                <a:solidFill>
                  <a:schemeClr val="bg1">
                    <a:lumMod val="50000"/>
                  </a:schemeClr>
                </a:solidFill>
              </a:rPr>
              <a:t>alrededor</a:t>
            </a:r>
            <a:r>
              <a:rPr lang="en-US" sz="3200" b="1" i="1" dirty="0" smtClean="0">
                <a:solidFill>
                  <a:schemeClr val="bg1">
                    <a:lumMod val="50000"/>
                  </a:schemeClr>
                </a:solidFill>
              </a:rPr>
              <a:t> del </a:t>
            </a:r>
            <a:r>
              <a:rPr lang="en-US" sz="3200" b="1" i="1" dirty="0" err="1" smtClean="0">
                <a:solidFill>
                  <a:schemeClr val="bg1">
                    <a:lumMod val="50000"/>
                  </a:schemeClr>
                </a:solidFill>
              </a:rPr>
              <a:t>mundo</a:t>
            </a:r>
            <a:r>
              <a:rPr lang="en-US" sz="3200" b="1" i="1" dirty="0" smtClean="0">
                <a:solidFill>
                  <a:schemeClr val="bg1">
                    <a:lumMod val="50000"/>
                  </a:schemeClr>
                </a:solidFill>
              </a:rPr>
              <a:t>” </a:t>
            </a:r>
            <a:endParaRPr lang="en-US" sz="3200" b="1" i="1" dirty="0">
              <a:solidFill>
                <a:schemeClr val="bg1">
                  <a:lumMod val="50000"/>
                </a:schemeClr>
              </a:solidFill>
            </a:endParaRPr>
          </a:p>
        </p:txBody>
      </p:sp>
      <p:sp>
        <p:nvSpPr>
          <p:cNvPr id="6" name="TextBox 5"/>
          <p:cNvSpPr txBox="1"/>
          <p:nvPr/>
        </p:nvSpPr>
        <p:spPr>
          <a:xfrm>
            <a:off x="683568" y="6381328"/>
            <a:ext cx="7128792" cy="307777"/>
          </a:xfrm>
          <a:prstGeom prst="rect">
            <a:avLst/>
          </a:prstGeom>
          <a:noFill/>
        </p:spPr>
        <p:txBody>
          <a:bodyPr wrap="square" rtlCol="0">
            <a:spAutoFit/>
          </a:bodyPr>
          <a:lstStyle/>
          <a:p>
            <a:r>
              <a:rPr lang="en-US" sz="1400" dirty="0" err="1" smtClean="0"/>
              <a:t>Ver</a:t>
            </a:r>
            <a:r>
              <a:rPr lang="en-US" sz="1400" dirty="0" smtClean="0"/>
              <a:t> </a:t>
            </a:r>
            <a:r>
              <a:rPr lang="en-US" sz="1400" dirty="0" err="1" smtClean="0"/>
              <a:t>Amadei</a:t>
            </a:r>
            <a:r>
              <a:rPr lang="en-US" sz="1400" dirty="0" smtClean="0"/>
              <a:t> Bernal http://www.engineeringchallenges.org/cms/7126/7356.aspx</a:t>
            </a:r>
            <a:endParaRPr lang="en-US" sz="1400" dirty="0"/>
          </a:p>
        </p:txBody>
      </p:sp>
      <p:sp>
        <p:nvSpPr>
          <p:cNvPr id="7" name="Title 3"/>
          <p:cNvSpPr txBox="1">
            <a:spLocks/>
          </p:cNvSpPr>
          <p:nvPr/>
        </p:nvSpPr>
        <p:spPr>
          <a:xfrm>
            <a:off x="457200" y="3071810"/>
            <a:ext cx="7086600" cy="2714644"/>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600" b="1" i="1" u="none" strike="noStrike" kern="1200" cap="none" spc="0" normalizeH="0" baseline="0" noProof="0" dirty="0" smtClean="0">
                <a:ln>
                  <a:noFill/>
                </a:ln>
                <a:solidFill>
                  <a:schemeClr val="bg1">
                    <a:lumMod val="50000"/>
                  </a:schemeClr>
                </a:solidFill>
                <a:effectLst/>
                <a:uLnTx/>
                <a:uFillTx/>
                <a:latin typeface="DINEngschrift"/>
                <a:ea typeface="ＭＳ Ｐゴシック" pitchFamily="-65" charset="-128"/>
                <a:cs typeface="DINEngschrift"/>
              </a:rPr>
              <a:t>“El</a:t>
            </a:r>
            <a:r>
              <a:rPr kumimoji="0" lang="en-US" sz="3600" b="1" i="1" u="none" strike="noStrike" kern="1200" cap="none" spc="0" normalizeH="0" noProof="0" dirty="0" smtClean="0">
                <a:ln>
                  <a:noFill/>
                </a:ln>
                <a:solidFill>
                  <a:schemeClr val="bg1">
                    <a:lumMod val="50000"/>
                  </a:schemeClr>
                </a:solidFill>
                <a:effectLst/>
                <a:uLnTx/>
                <a:uFillTx/>
                <a:latin typeface="DINEngschrift"/>
                <a:ea typeface="ＭＳ Ｐゴシック" pitchFamily="-65" charset="-128"/>
                <a:cs typeface="DINEngschrift"/>
              </a:rPr>
              <a:t> </a:t>
            </a:r>
            <a:r>
              <a:rPr kumimoji="0" lang="en-US" sz="3600" b="1" i="1" u="none" strike="noStrike" kern="1200" cap="none" spc="0" normalizeH="0" noProof="0" dirty="0" err="1" smtClean="0">
                <a:ln>
                  <a:noFill/>
                </a:ln>
                <a:solidFill>
                  <a:schemeClr val="bg1">
                    <a:lumMod val="50000"/>
                  </a:schemeClr>
                </a:solidFill>
                <a:effectLst/>
                <a:uLnTx/>
                <a:uFillTx/>
                <a:latin typeface="DINEngschrift"/>
                <a:ea typeface="ＭＳ Ｐゴシック" pitchFamily="-65" charset="-128"/>
                <a:cs typeface="DINEngschrift"/>
              </a:rPr>
              <a:t>desarrollo</a:t>
            </a:r>
            <a:r>
              <a:rPr kumimoji="0" lang="en-US" sz="3600" b="1" i="1" u="none" strike="noStrike" kern="1200" cap="none" spc="0" normalizeH="0" noProof="0" dirty="0" smtClean="0">
                <a:ln>
                  <a:noFill/>
                </a:ln>
                <a:solidFill>
                  <a:schemeClr val="bg1">
                    <a:lumMod val="50000"/>
                  </a:schemeClr>
                </a:solidFill>
                <a:effectLst/>
                <a:uLnTx/>
                <a:uFillTx/>
                <a:latin typeface="DINEngschrift"/>
                <a:ea typeface="ＭＳ Ｐゴシック" pitchFamily="-65" charset="-128"/>
                <a:cs typeface="DINEngschrift"/>
              </a:rPr>
              <a:t> </a:t>
            </a:r>
            <a:r>
              <a:rPr kumimoji="0" lang="en-US" sz="3600" b="1" i="1" u="none" strike="noStrike" kern="1200" cap="none" spc="0" normalizeH="0" noProof="0" dirty="0" err="1" smtClean="0">
                <a:ln>
                  <a:noFill/>
                </a:ln>
                <a:solidFill>
                  <a:schemeClr val="bg1">
                    <a:lumMod val="50000"/>
                  </a:schemeClr>
                </a:solidFill>
                <a:effectLst/>
                <a:uLnTx/>
                <a:uFillTx/>
                <a:latin typeface="DINEngschrift"/>
                <a:ea typeface="ＭＳ Ｐゴシック" pitchFamily="-65" charset="-128"/>
                <a:cs typeface="DINEngschrift"/>
              </a:rPr>
              <a:t>sostenible</a:t>
            </a:r>
            <a:r>
              <a:rPr kumimoji="0" lang="en-US" sz="3600" b="1" i="1" u="none" strike="noStrike" kern="1200" cap="none" spc="0" normalizeH="0" noProof="0" dirty="0" smtClean="0">
                <a:ln>
                  <a:noFill/>
                </a:ln>
                <a:solidFill>
                  <a:schemeClr val="bg1">
                    <a:lumMod val="50000"/>
                  </a:schemeClr>
                </a:solidFill>
                <a:effectLst/>
                <a:uLnTx/>
                <a:uFillTx/>
                <a:latin typeface="DINEngschrift"/>
                <a:ea typeface="ＭＳ Ｐゴシック" pitchFamily="-65" charset="-128"/>
                <a:cs typeface="DINEngschrift"/>
              </a:rPr>
              <a:t> </a:t>
            </a:r>
            <a:r>
              <a:rPr kumimoji="0" lang="en-US" sz="3600" b="1" i="1" u="none" strike="noStrike" kern="1200" cap="none" spc="0" normalizeH="0" noProof="0" dirty="0" err="1" smtClean="0">
                <a:ln>
                  <a:noFill/>
                </a:ln>
                <a:solidFill>
                  <a:schemeClr val="bg1">
                    <a:lumMod val="50000"/>
                  </a:schemeClr>
                </a:solidFill>
                <a:effectLst/>
                <a:uLnTx/>
                <a:uFillTx/>
                <a:latin typeface="DINEngschrift"/>
                <a:ea typeface="ＭＳ Ｐゴシック" pitchFamily="-65" charset="-128"/>
                <a:cs typeface="DINEngschrift"/>
              </a:rPr>
              <a:t>será</a:t>
            </a:r>
            <a:r>
              <a:rPr kumimoji="0" lang="en-US" sz="3600" b="1" i="1" u="none" strike="noStrike" kern="1200" cap="none" spc="0" normalizeH="0" noProof="0" dirty="0" smtClean="0">
                <a:ln>
                  <a:noFill/>
                </a:ln>
                <a:solidFill>
                  <a:schemeClr val="bg1">
                    <a:lumMod val="50000"/>
                  </a:schemeClr>
                </a:solidFill>
                <a:effectLst/>
                <a:uLnTx/>
                <a:uFillTx/>
                <a:latin typeface="DINEngschrift"/>
                <a:ea typeface="ＭＳ Ｐゴシック" pitchFamily="-65" charset="-128"/>
                <a:cs typeface="DINEngschrift"/>
              </a:rPr>
              <a:t> </a:t>
            </a:r>
            <a:r>
              <a:rPr kumimoji="0" lang="en-US" sz="3600" b="1" i="1" u="none" strike="noStrike" kern="1200" cap="none" spc="0" normalizeH="0" noProof="0" dirty="0" err="1" smtClean="0">
                <a:ln>
                  <a:noFill/>
                </a:ln>
                <a:solidFill>
                  <a:schemeClr val="bg1">
                    <a:lumMod val="50000"/>
                  </a:schemeClr>
                </a:solidFill>
                <a:effectLst/>
                <a:uLnTx/>
                <a:uFillTx/>
                <a:latin typeface="DINEngschrift"/>
                <a:ea typeface="ＭＳ Ｐゴシック" pitchFamily="-65" charset="-128"/>
                <a:cs typeface="DINEngschrift"/>
              </a:rPr>
              <a:t>imposible</a:t>
            </a:r>
            <a:r>
              <a:rPr kumimoji="0" lang="en-US" sz="3600" b="1" i="1" u="none" strike="noStrike" kern="1200" cap="none" spc="0" normalizeH="0" noProof="0" dirty="0" smtClean="0">
                <a:ln>
                  <a:noFill/>
                </a:ln>
                <a:solidFill>
                  <a:schemeClr val="bg1">
                    <a:lumMod val="50000"/>
                  </a:schemeClr>
                </a:solidFill>
                <a:effectLst/>
                <a:uLnTx/>
                <a:uFillTx/>
                <a:latin typeface="DINEngschrift"/>
                <a:ea typeface="ＭＳ Ｐゴシック" pitchFamily="-65" charset="-128"/>
                <a:cs typeface="DINEngschrift"/>
              </a:rPr>
              <a:t> sin </a:t>
            </a:r>
            <a:r>
              <a:rPr lang="en-US" sz="3600" b="1" i="1" dirty="0" smtClean="0">
                <a:solidFill>
                  <a:schemeClr val="bg1">
                    <a:lumMod val="50000"/>
                  </a:schemeClr>
                </a:solidFill>
                <a:latin typeface="DINEngschrift"/>
                <a:ea typeface="ＭＳ Ｐゴシック" pitchFamily="-65" charset="-128"/>
                <a:cs typeface="DINEngschrift"/>
              </a:rPr>
              <a:t>la </a:t>
            </a:r>
            <a:r>
              <a:rPr lang="en-US" sz="3600" b="1" i="1" dirty="0" err="1" smtClean="0">
                <a:solidFill>
                  <a:schemeClr val="bg1">
                    <a:lumMod val="50000"/>
                  </a:schemeClr>
                </a:solidFill>
                <a:latin typeface="DINEngschrift"/>
                <a:ea typeface="ＭＳ Ｐゴシック" pitchFamily="-65" charset="-128"/>
                <a:cs typeface="DINEngschrift"/>
              </a:rPr>
              <a:t>colaboración</a:t>
            </a:r>
            <a:r>
              <a:rPr lang="en-US" sz="3600" b="1" i="1" dirty="0" smtClean="0">
                <a:solidFill>
                  <a:schemeClr val="bg1">
                    <a:lumMod val="50000"/>
                  </a:schemeClr>
                </a:solidFill>
                <a:latin typeface="DINEngschrift"/>
                <a:ea typeface="ＭＳ Ｐゴシック" pitchFamily="-65" charset="-128"/>
                <a:cs typeface="DINEngschrift"/>
              </a:rPr>
              <a:t> de la </a:t>
            </a:r>
            <a:r>
              <a:rPr lang="en-US" sz="3600" b="1" i="1" dirty="0" err="1" smtClean="0">
                <a:solidFill>
                  <a:schemeClr val="bg1">
                    <a:lumMod val="50000"/>
                  </a:schemeClr>
                </a:solidFill>
                <a:latin typeface="DINEngschrift"/>
                <a:ea typeface="ＭＳ Ｐゴシック" pitchFamily="-65" charset="-128"/>
                <a:cs typeface="DINEngschrift"/>
              </a:rPr>
              <a:t>profesión</a:t>
            </a:r>
            <a:r>
              <a:rPr lang="en-US" sz="3600" b="1" i="1" dirty="0" smtClean="0">
                <a:solidFill>
                  <a:schemeClr val="bg1">
                    <a:lumMod val="50000"/>
                  </a:schemeClr>
                </a:solidFill>
                <a:latin typeface="DINEngschrift"/>
                <a:ea typeface="ＭＳ Ｐゴシック" pitchFamily="-65" charset="-128"/>
                <a:cs typeface="DINEngschrift"/>
              </a:rPr>
              <a:t> de </a:t>
            </a:r>
            <a:r>
              <a:rPr lang="en-US" sz="3600" b="1" i="1" dirty="0" err="1" smtClean="0">
                <a:solidFill>
                  <a:schemeClr val="bg1">
                    <a:lumMod val="50000"/>
                  </a:schemeClr>
                </a:solidFill>
                <a:latin typeface="DINEngschrift"/>
                <a:ea typeface="ＭＳ Ｐゴシック" pitchFamily="-65" charset="-128"/>
                <a:cs typeface="DINEngschrift"/>
              </a:rPr>
              <a:t>ingenieros</a:t>
            </a:r>
            <a:r>
              <a:rPr kumimoji="0" lang="en-US" sz="3600" b="1" i="1" u="none" strike="noStrike" kern="1200" cap="none" spc="0" normalizeH="0" baseline="0" noProof="0" dirty="0" smtClean="0">
                <a:ln>
                  <a:noFill/>
                </a:ln>
                <a:solidFill>
                  <a:schemeClr val="bg1">
                    <a:lumMod val="50000"/>
                  </a:schemeClr>
                </a:solidFill>
                <a:effectLst/>
                <a:uLnTx/>
                <a:uFillTx/>
                <a:latin typeface="DINEngschrift"/>
                <a:ea typeface="ＭＳ Ｐゴシック" pitchFamily="-65" charset="-128"/>
                <a:cs typeface="DINEngschrift"/>
              </a:rPr>
              <a:t>”</a:t>
            </a:r>
          </a:p>
          <a:p>
            <a:pPr marL="0" marR="0" lvl="0" indent="0" algn="ctr" defTabSz="457200" rtl="0" eaLnBrk="0" fontAlgn="base" latinLnBrk="0" hangingPunct="0">
              <a:lnSpc>
                <a:spcPct val="100000"/>
              </a:lnSpc>
              <a:spcBef>
                <a:spcPct val="0"/>
              </a:spcBef>
              <a:spcAft>
                <a:spcPct val="0"/>
              </a:spcAft>
              <a:buClrTx/>
              <a:buSzTx/>
              <a:buFontTx/>
              <a:buNone/>
              <a:tabLst/>
              <a:defRPr/>
            </a:pPr>
            <a:endParaRPr lang="en-US" sz="2800" dirty="0" smtClean="0">
              <a:solidFill>
                <a:srgbClr val="FF0000"/>
              </a:solidFill>
              <a:latin typeface="DINEngschrift"/>
              <a:ea typeface="ＭＳ Ｐゴシック" pitchFamily="-65" charset="-128"/>
              <a:cs typeface="DINEngschrift"/>
            </a:endParaRPr>
          </a:p>
          <a:p>
            <a:pPr marL="0" marR="0" lvl="0" indent="0" algn="ctr" defTabSz="457200" rtl="0" eaLnBrk="0" fontAlgn="base" latinLnBrk="0" hangingPunct="0">
              <a:lnSpc>
                <a:spcPct val="100000"/>
              </a:lnSpc>
              <a:spcBef>
                <a:spcPct val="0"/>
              </a:spcBef>
              <a:spcAft>
                <a:spcPct val="0"/>
              </a:spcAft>
              <a:buClrTx/>
              <a:buSzTx/>
              <a:buFontTx/>
              <a:buNone/>
              <a:tabLst/>
              <a:defRPr/>
            </a:pPr>
            <a:r>
              <a:rPr lang="en-US" sz="1400" dirty="0" smtClean="0">
                <a:solidFill>
                  <a:srgbClr val="FF0000"/>
                </a:solidFill>
                <a:latin typeface="DINEngschrift"/>
                <a:ea typeface="ＭＳ Ｐゴシック" pitchFamily="-65" charset="-128"/>
                <a:cs typeface="DINEngschrift"/>
              </a:rPr>
              <a:t>Maurice Strong, </a:t>
            </a:r>
            <a:r>
              <a:rPr lang="en-US" sz="1400" dirty="0" err="1" smtClean="0">
                <a:solidFill>
                  <a:srgbClr val="FF0000"/>
                </a:solidFill>
                <a:latin typeface="DINEngschrift"/>
                <a:ea typeface="ＭＳ Ｐゴシック" pitchFamily="-65" charset="-128"/>
                <a:cs typeface="DINEngschrift"/>
              </a:rPr>
              <a:t>Secretario</a:t>
            </a:r>
            <a:r>
              <a:rPr lang="en-US" sz="1400" dirty="0" smtClean="0">
                <a:solidFill>
                  <a:srgbClr val="FF0000"/>
                </a:solidFill>
                <a:latin typeface="DINEngschrift"/>
                <a:ea typeface="ＭＳ Ｐゴシック" pitchFamily="-65" charset="-128"/>
                <a:cs typeface="DINEngschrift"/>
              </a:rPr>
              <a:t> General de la </a:t>
            </a:r>
            <a:r>
              <a:rPr lang="en-US" sz="1400" dirty="0" err="1" smtClean="0">
                <a:solidFill>
                  <a:srgbClr val="FF0000"/>
                </a:solidFill>
                <a:latin typeface="DINEngschrift"/>
                <a:ea typeface="ＭＳ Ｐゴシック" pitchFamily="-65" charset="-128"/>
                <a:cs typeface="DINEngschrift"/>
              </a:rPr>
              <a:t>Conferencia</a:t>
            </a:r>
            <a:r>
              <a:rPr lang="en-US" sz="1400" dirty="0" smtClean="0">
                <a:solidFill>
                  <a:srgbClr val="FF0000"/>
                </a:solidFill>
                <a:latin typeface="DINEngschrift"/>
                <a:ea typeface="ＭＳ Ｐゴシック" pitchFamily="-65" charset="-128"/>
                <a:cs typeface="DINEngschrift"/>
              </a:rPr>
              <a:t> 1992 de la ONU</a:t>
            </a:r>
            <a:r>
              <a:rPr kumimoji="0" lang="en-US" sz="1400" b="0" i="0" u="none" strike="noStrike" kern="1200" cap="none" spc="0" normalizeH="0" baseline="0" noProof="0" dirty="0" smtClean="0">
                <a:ln>
                  <a:noFill/>
                </a:ln>
                <a:solidFill>
                  <a:srgbClr val="FF0000"/>
                </a:solidFill>
                <a:effectLst/>
                <a:uLnTx/>
                <a:uFillTx/>
                <a:latin typeface="DINEngschrift"/>
                <a:ea typeface="ＭＳ Ｐゴシック" pitchFamily="-65" charset="-128"/>
                <a:cs typeface="DINEngschrift"/>
              </a:rPr>
              <a:t>  </a:t>
            </a:r>
            <a:r>
              <a:rPr kumimoji="0" lang="en-US" sz="1400" b="0" i="0" u="none" strike="noStrike" kern="1200" cap="none" spc="0" normalizeH="0" baseline="0" noProof="0" dirty="0" err="1" smtClean="0">
                <a:ln>
                  <a:noFill/>
                </a:ln>
                <a:solidFill>
                  <a:srgbClr val="FF0000"/>
                </a:solidFill>
                <a:effectLst/>
                <a:uLnTx/>
                <a:uFillTx/>
                <a:latin typeface="DINEngschrift"/>
                <a:ea typeface="ＭＳ Ｐゴシック" pitchFamily="-65" charset="-128"/>
                <a:cs typeface="DINEngschrift"/>
              </a:rPr>
              <a:t>sobre</a:t>
            </a:r>
            <a:r>
              <a:rPr kumimoji="0" lang="en-US" sz="1400" b="0" i="0" u="none" strike="noStrike" kern="1200" cap="none" spc="0" normalizeH="0" baseline="0" noProof="0" dirty="0" smtClean="0">
                <a:ln>
                  <a:noFill/>
                </a:ln>
                <a:solidFill>
                  <a:srgbClr val="FF0000"/>
                </a:solidFill>
                <a:effectLst/>
                <a:uLnTx/>
                <a:uFillTx/>
                <a:latin typeface="DINEngschrift"/>
                <a:ea typeface="ＭＳ Ｐゴシック" pitchFamily="-65" charset="-128"/>
                <a:cs typeface="DINEngschrift"/>
              </a:rPr>
              <a:t> </a:t>
            </a:r>
            <a:r>
              <a:rPr kumimoji="0" lang="en-US" sz="1400" b="0" i="0" u="none" strike="noStrike" kern="1200" cap="none" spc="0" normalizeH="0" noProof="0" dirty="0" smtClean="0">
                <a:ln>
                  <a:noFill/>
                </a:ln>
                <a:solidFill>
                  <a:srgbClr val="FF0000"/>
                </a:solidFill>
                <a:effectLst/>
                <a:uLnTx/>
                <a:uFillTx/>
                <a:latin typeface="DINEngschrift"/>
                <a:ea typeface="ＭＳ Ｐゴシック" pitchFamily="-65" charset="-128"/>
                <a:cs typeface="DINEngschrift"/>
              </a:rPr>
              <a:t> </a:t>
            </a:r>
            <a:r>
              <a:rPr kumimoji="0" lang="en-US" sz="1400" b="0" i="0" u="none" strike="noStrike" kern="1200" cap="none" spc="0" normalizeH="0" noProof="0" dirty="0" err="1" smtClean="0">
                <a:ln>
                  <a:noFill/>
                </a:ln>
                <a:solidFill>
                  <a:srgbClr val="FF0000"/>
                </a:solidFill>
                <a:effectLst/>
                <a:uLnTx/>
                <a:uFillTx/>
                <a:latin typeface="DINEngschrift"/>
                <a:ea typeface="ＭＳ Ｐゴシック" pitchFamily="-65" charset="-128"/>
                <a:cs typeface="DINEngschrift"/>
              </a:rPr>
              <a:t>Ambiente</a:t>
            </a:r>
            <a:r>
              <a:rPr kumimoji="0" lang="en-US" sz="1400" b="0" i="0" u="none" strike="noStrike" kern="1200" cap="none" spc="0" normalizeH="0" noProof="0" dirty="0" smtClean="0">
                <a:ln>
                  <a:noFill/>
                </a:ln>
                <a:solidFill>
                  <a:srgbClr val="FF0000"/>
                </a:solidFill>
                <a:effectLst/>
                <a:uLnTx/>
                <a:uFillTx/>
                <a:latin typeface="DINEngschrift"/>
                <a:ea typeface="ＭＳ Ｐゴシック" pitchFamily="-65" charset="-128"/>
                <a:cs typeface="DINEngschrift"/>
              </a:rPr>
              <a:t> y </a:t>
            </a:r>
            <a:r>
              <a:rPr kumimoji="0" lang="en-US" sz="1400" b="0" i="0" u="none" strike="noStrike" kern="1200" cap="none" spc="0" normalizeH="0" noProof="0" dirty="0" err="1" smtClean="0">
                <a:ln>
                  <a:noFill/>
                </a:ln>
                <a:solidFill>
                  <a:srgbClr val="FF0000"/>
                </a:solidFill>
                <a:effectLst/>
                <a:uLnTx/>
                <a:uFillTx/>
                <a:latin typeface="DINEngschrift"/>
                <a:ea typeface="ＭＳ Ｐゴシック" pitchFamily="-65" charset="-128"/>
                <a:cs typeface="DINEngschrift"/>
              </a:rPr>
              <a:t>Desarrollo</a:t>
            </a:r>
            <a:endParaRPr kumimoji="0" lang="en-US" sz="1400" b="0" i="0" u="none" strike="noStrike" kern="1200" cap="none" spc="0" normalizeH="0" baseline="0" noProof="0" dirty="0">
              <a:ln>
                <a:noFill/>
              </a:ln>
              <a:solidFill>
                <a:srgbClr val="FF0000"/>
              </a:solidFill>
              <a:effectLst/>
              <a:uLnTx/>
              <a:uFillTx/>
              <a:latin typeface="DINEngschrift"/>
              <a:ea typeface="ＭＳ Ｐゴシック" pitchFamily="-65" charset="-128"/>
              <a:cs typeface="DINEngschrif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548680"/>
            <a:ext cx="8229600" cy="5904656"/>
          </a:xfrm>
        </p:spPr>
        <p:txBody>
          <a:bodyPr/>
          <a:lstStyle/>
          <a:p>
            <a:r>
              <a:rPr lang="en-US" dirty="0" smtClean="0">
                <a:solidFill>
                  <a:schemeClr val="bg1">
                    <a:lumMod val="50000"/>
                  </a:schemeClr>
                </a:solidFill>
              </a:rPr>
              <a:t/>
            </a:r>
            <a:br>
              <a:rPr lang="en-US" dirty="0" smtClean="0">
                <a:solidFill>
                  <a:schemeClr val="bg1">
                    <a:lumMod val="50000"/>
                  </a:schemeClr>
                </a:solidFill>
              </a:rPr>
            </a:br>
            <a:r>
              <a:rPr lang="en-US" b="1" i="1" dirty="0" smtClean="0">
                <a:solidFill>
                  <a:schemeClr val="bg1">
                    <a:lumMod val="50000"/>
                  </a:schemeClr>
                </a:solidFill>
              </a:rPr>
              <a:t>Se </a:t>
            </a:r>
            <a:r>
              <a:rPr lang="en-US" b="1" i="1" dirty="0" err="1" smtClean="0">
                <a:solidFill>
                  <a:schemeClr val="bg1">
                    <a:lumMod val="50000"/>
                  </a:schemeClr>
                </a:solidFill>
              </a:rPr>
              <a:t>busca</a:t>
            </a:r>
            <a:r>
              <a:rPr lang="en-US" b="1" i="1" dirty="0" smtClean="0">
                <a:solidFill>
                  <a:schemeClr val="bg1">
                    <a:lumMod val="50000"/>
                  </a:schemeClr>
                </a:solidFill>
              </a:rPr>
              <a:t> mucho </a:t>
            </a:r>
            <a:r>
              <a:rPr lang="en-US" b="1" i="1" dirty="0" err="1" smtClean="0">
                <a:solidFill>
                  <a:schemeClr val="bg1">
                    <a:lumMod val="50000"/>
                  </a:schemeClr>
                </a:solidFill>
              </a:rPr>
              <a:t>más</a:t>
            </a:r>
            <a:r>
              <a:rPr lang="en-US" b="1" i="1" dirty="0" smtClean="0">
                <a:solidFill>
                  <a:schemeClr val="bg1">
                    <a:lumMod val="50000"/>
                  </a:schemeClr>
                </a:solidFill>
              </a:rPr>
              <a:t> </a:t>
            </a:r>
            <a:r>
              <a:rPr lang="en-US" b="1" i="1" dirty="0" err="1" smtClean="0">
                <a:solidFill>
                  <a:schemeClr val="bg1">
                    <a:lumMod val="50000"/>
                  </a:schemeClr>
                </a:solidFill>
              </a:rPr>
              <a:t>que</a:t>
            </a:r>
            <a:r>
              <a:rPr lang="en-US" b="1" i="1" dirty="0" smtClean="0">
                <a:solidFill>
                  <a:schemeClr val="bg1">
                    <a:lumMod val="50000"/>
                  </a:schemeClr>
                </a:solidFill>
              </a:rPr>
              <a:t> un </a:t>
            </a:r>
            <a:r>
              <a:rPr lang="en-US" b="1" i="1" dirty="0" err="1" smtClean="0">
                <a:solidFill>
                  <a:schemeClr val="bg1">
                    <a:lumMod val="50000"/>
                  </a:schemeClr>
                </a:solidFill>
              </a:rPr>
              <a:t>ingeniero</a:t>
            </a:r>
            <a:r>
              <a:rPr lang="en-US" b="1" i="1" dirty="0" smtClean="0">
                <a:solidFill>
                  <a:schemeClr val="bg1">
                    <a:lumMod val="50000"/>
                  </a:schemeClr>
                </a:solidFill>
              </a:rPr>
              <a:t> </a:t>
            </a:r>
            <a:r>
              <a:rPr lang="en-US" b="1" i="1" dirty="0" smtClean="0">
                <a:solidFill>
                  <a:schemeClr val="bg1">
                    <a:lumMod val="50000"/>
                  </a:schemeClr>
                </a:solidFill>
              </a:rPr>
              <a:t>(a) </a:t>
            </a:r>
            <a:r>
              <a:rPr lang="en-US" b="1" i="1" dirty="0" err="1" smtClean="0">
                <a:solidFill>
                  <a:schemeClr val="bg1">
                    <a:lumMod val="50000"/>
                  </a:schemeClr>
                </a:solidFill>
              </a:rPr>
              <a:t>competente</a:t>
            </a:r>
            <a:r>
              <a:rPr lang="en-US" b="1" i="1" dirty="0" smtClean="0">
                <a:solidFill>
                  <a:schemeClr val="bg1">
                    <a:lumMod val="50000"/>
                  </a:schemeClr>
                </a:solidFill>
              </a:rPr>
              <a:t> </a:t>
            </a:r>
            <a:r>
              <a:rPr lang="en-US" b="1" i="1" dirty="0" err="1" smtClean="0">
                <a:solidFill>
                  <a:schemeClr val="bg1">
                    <a:lumMod val="50000"/>
                  </a:schemeClr>
                </a:solidFill>
              </a:rPr>
              <a:t>inocuo</a:t>
            </a:r>
            <a:r>
              <a:rPr lang="en-US" b="1" i="1" dirty="0" smtClean="0">
                <a:solidFill>
                  <a:schemeClr val="bg1">
                    <a:lumMod val="50000"/>
                  </a:schemeClr>
                </a:solidFill>
              </a:rPr>
              <a:t> (a), </a:t>
            </a:r>
            <a:r>
              <a:rPr lang="en-US" b="1" i="1" dirty="0" err="1" smtClean="0">
                <a:solidFill>
                  <a:schemeClr val="bg1">
                    <a:lumMod val="50000"/>
                  </a:schemeClr>
                </a:solidFill>
              </a:rPr>
              <a:t>que</a:t>
            </a:r>
            <a:r>
              <a:rPr lang="en-US" b="1" i="1" dirty="0" smtClean="0">
                <a:solidFill>
                  <a:schemeClr val="bg1">
                    <a:lumMod val="50000"/>
                  </a:schemeClr>
                </a:solidFill>
              </a:rPr>
              <a:t> no </a:t>
            </a:r>
            <a:r>
              <a:rPr lang="en-US" b="1" i="1" dirty="0" err="1" smtClean="0">
                <a:solidFill>
                  <a:schemeClr val="bg1">
                    <a:lumMod val="50000"/>
                  </a:schemeClr>
                </a:solidFill>
              </a:rPr>
              <a:t>haga</a:t>
            </a:r>
            <a:r>
              <a:rPr lang="en-US" b="1" i="1" dirty="0" smtClean="0">
                <a:solidFill>
                  <a:schemeClr val="bg1">
                    <a:lumMod val="50000"/>
                  </a:schemeClr>
                </a:solidFill>
              </a:rPr>
              <a:t> </a:t>
            </a:r>
            <a:r>
              <a:rPr lang="en-US" b="1" i="1" dirty="0" err="1" smtClean="0">
                <a:solidFill>
                  <a:schemeClr val="bg1">
                    <a:lumMod val="50000"/>
                  </a:schemeClr>
                </a:solidFill>
              </a:rPr>
              <a:t>daño</a:t>
            </a:r>
            <a:r>
              <a:rPr lang="en-US" b="1" i="1" dirty="0" smtClean="0">
                <a:solidFill>
                  <a:schemeClr val="bg1">
                    <a:lumMod val="50000"/>
                  </a:schemeClr>
                </a:solidFill>
              </a:rPr>
              <a:t>.</a:t>
            </a:r>
            <a:br>
              <a:rPr lang="en-US" b="1" i="1" dirty="0" smtClean="0">
                <a:solidFill>
                  <a:schemeClr val="bg1">
                    <a:lumMod val="50000"/>
                  </a:schemeClr>
                </a:solidFill>
              </a:rPr>
            </a:br>
            <a:r>
              <a:rPr lang="en-US" b="1" i="1" dirty="0" smtClean="0">
                <a:solidFill>
                  <a:schemeClr val="bg1">
                    <a:lumMod val="50000"/>
                  </a:schemeClr>
                </a:solidFill>
              </a:rPr>
              <a:t/>
            </a:r>
            <a:br>
              <a:rPr lang="en-US" b="1" i="1" dirty="0" smtClean="0">
                <a:solidFill>
                  <a:schemeClr val="bg1">
                    <a:lumMod val="50000"/>
                  </a:schemeClr>
                </a:solidFill>
              </a:rPr>
            </a:br>
            <a:r>
              <a:rPr lang="en-US" b="1" i="1" dirty="0" smtClean="0">
                <a:solidFill>
                  <a:schemeClr val="bg1">
                    <a:lumMod val="50000"/>
                  </a:schemeClr>
                </a:solidFill>
              </a:rPr>
              <a:t>Se </a:t>
            </a:r>
            <a:r>
              <a:rPr lang="en-US" b="1" i="1" dirty="0" err="1" smtClean="0">
                <a:solidFill>
                  <a:schemeClr val="bg1">
                    <a:lumMod val="50000"/>
                  </a:schemeClr>
                </a:solidFill>
              </a:rPr>
              <a:t>buscan</a:t>
            </a:r>
            <a:r>
              <a:rPr lang="en-US" b="1" i="1" dirty="0" smtClean="0">
                <a:solidFill>
                  <a:schemeClr val="bg1">
                    <a:lumMod val="50000"/>
                  </a:schemeClr>
                </a:solidFill>
              </a:rPr>
              <a:t> </a:t>
            </a:r>
            <a:r>
              <a:rPr lang="en-US" b="1" i="1" dirty="0" err="1" smtClean="0">
                <a:solidFill>
                  <a:schemeClr val="bg1">
                    <a:lumMod val="50000"/>
                  </a:schemeClr>
                </a:solidFill>
              </a:rPr>
              <a:t>ingenieros</a:t>
            </a:r>
            <a:r>
              <a:rPr lang="en-US" b="1" i="1" dirty="0" smtClean="0">
                <a:solidFill>
                  <a:schemeClr val="bg1">
                    <a:lumMod val="50000"/>
                  </a:schemeClr>
                </a:solidFill>
              </a:rPr>
              <a:t> (as) </a:t>
            </a:r>
            <a:r>
              <a:rPr lang="en-US" b="1" i="1" dirty="0" err="1" smtClean="0">
                <a:solidFill>
                  <a:schemeClr val="bg1">
                    <a:lumMod val="50000"/>
                  </a:schemeClr>
                </a:solidFill>
              </a:rPr>
              <a:t>competentes</a:t>
            </a:r>
            <a:r>
              <a:rPr lang="en-US" b="1" i="1" dirty="0" smtClean="0">
                <a:solidFill>
                  <a:schemeClr val="bg1">
                    <a:lumMod val="50000"/>
                  </a:schemeClr>
                </a:solidFill>
              </a:rPr>
              <a:t>, </a:t>
            </a:r>
            <a:r>
              <a:rPr lang="en-US" b="1" i="1" dirty="0" err="1" smtClean="0">
                <a:solidFill>
                  <a:schemeClr val="bg1">
                    <a:lumMod val="50000"/>
                  </a:schemeClr>
                </a:solidFill>
              </a:rPr>
              <a:t>comprometidos</a:t>
            </a:r>
            <a:r>
              <a:rPr lang="en-US" b="1" i="1" dirty="0" smtClean="0">
                <a:solidFill>
                  <a:schemeClr val="bg1">
                    <a:lumMod val="50000"/>
                  </a:schemeClr>
                </a:solidFill>
              </a:rPr>
              <a:t> y </a:t>
            </a:r>
            <a:r>
              <a:rPr lang="en-US" b="1" i="1" dirty="0" err="1" smtClean="0">
                <a:solidFill>
                  <a:schemeClr val="bg1">
                    <a:lumMod val="50000"/>
                  </a:schemeClr>
                </a:solidFill>
              </a:rPr>
              <a:t>transformadores</a:t>
            </a:r>
            <a:r>
              <a:rPr lang="en-US" b="1" i="1" dirty="0" smtClean="0">
                <a:solidFill>
                  <a:schemeClr val="bg1">
                    <a:lumMod val="50000"/>
                  </a:schemeClr>
                </a:solidFill>
              </a:rPr>
              <a:t>.</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4800" y="285728"/>
            <a:ext cx="7086600" cy="5657872"/>
          </a:xfrm>
        </p:spPr>
        <p:txBody>
          <a:bodyPr/>
          <a:lstStyle/>
          <a:p>
            <a:pPr>
              <a:lnSpc>
                <a:spcPct val="80000"/>
              </a:lnSpc>
            </a:pPr>
            <a:r>
              <a:rPr lang="es-MX" i="1" dirty="0" smtClean="0"/>
              <a:t>“</a:t>
            </a:r>
            <a:r>
              <a:rPr lang="es-MX" b="1" i="1" dirty="0" err="1" smtClean="0"/>
              <a:t>Building</a:t>
            </a:r>
            <a:r>
              <a:rPr lang="es-MX" b="1" i="1" dirty="0" smtClean="0"/>
              <a:t> </a:t>
            </a:r>
            <a:r>
              <a:rPr lang="es-MX" b="1" i="1" dirty="0" err="1" smtClean="0"/>
              <a:t>on</a:t>
            </a:r>
            <a:r>
              <a:rPr lang="es-MX" b="1" i="1" dirty="0" smtClean="0"/>
              <a:t> </a:t>
            </a:r>
            <a:r>
              <a:rPr lang="es-MX" b="1" i="1" dirty="0" err="1" smtClean="0"/>
              <a:t>our</a:t>
            </a:r>
            <a:r>
              <a:rPr lang="es-MX" b="1" i="1" dirty="0" smtClean="0"/>
              <a:t> </a:t>
            </a:r>
            <a:r>
              <a:rPr lang="es-MX" b="1" i="1" dirty="0" err="1" smtClean="0"/>
              <a:t>tradition</a:t>
            </a:r>
            <a:r>
              <a:rPr lang="es-MX" b="1" i="1" dirty="0" smtClean="0"/>
              <a:t> of </a:t>
            </a:r>
            <a:r>
              <a:rPr lang="es-MX" b="1" i="1" dirty="0" err="1" smtClean="0"/>
              <a:t>excellence</a:t>
            </a:r>
            <a:r>
              <a:rPr lang="es-MX" b="1" i="1" dirty="0" smtClean="0"/>
              <a:t> and </a:t>
            </a:r>
            <a:r>
              <a:rPr lang="es-MX" b="1" i="1" dirty="0" err="1" smtClean="0"/>
              <a:t>invention</a:t>
            </a:r>
            <a:r>
              <a:rPr lang="es-MX" b="1" i="1" dirty="0" smtClean="0"/>
              <a:t>, and </a:t>
            </a:r>
            <a:r>
              <a:rPr lang="es-MX" b="1" i="1" dirty="0" err="1" smtClean="0"/>
              <a:t>working</a:t>
            </a:r>
            <a:r>
              <a:rPr lang="es-MX" b="1" i="1" dirty="0" smtClean="0"/>
              <a:t> </a:t>
            </a:r>
            <a:r>
              <a:rPr lang="es-MX" b="1" i="1" dirty="0" err="1" smtClean="0"/>
              <a:t>closely</a:t>
            </a:r>
            <a:r>
              <a:rPr lang="es-MX" b="1" i="1" dirty="0" smtClean="0"/>
              <a:t> </a:t>
            </a:r>
            <a:r>
              <a:rPr lang="es-MX" b="1" i="1" dirty="0" err="1" smtClean="0"/>
              <a:t>with</a:t>
            </a:r>
            <a:r>
              <a:rPr lang="es-MX" b="1" i="1" dirty="0" smtClean="0"/>
              <a:t> </a:t>
            </a:r>
            <a:r>
              <a:rPr lang="es-MX" b="1" i="1" dirty="0" err="1" smtClean="0"/>
              <a:t>our</a:t>
            </a:r>
            <a:r>
              <a:rPr lang="es-MX" b="1" i="1" dirty="0" smtClean="0"/>
              <a:t> </a:t>
            </a:r>
            <a:r>
              <a:rPr lang="es-MX" b="1" i="1" dirty="0" err="1" smtClean="0"/>
              <a:t>colleagues</a:t>
            </a:r>
            <a:r>
              <a:rPr lang="es-MX" b="1" i="1" dirty="0" smtClean="0"/>
              <a:t> in </a:t>
            </a:r>
            <a:r>
              <a:rPr lang="es-MX" b="1" i="1" dirty="0" err="1" smtClean="0"/>
              <a:t>industry</a:t>
            </a:r>
            <a:r>
              <a:rPr lang="es-MX" b="1" i="1" dirty="0" smtClean="0"/>
              <a:t> and </a:t>
            </a:r>
            <a:r>
              <a:rPr lang="es-MX" b="1" i="1" dirty="0" err="1" smtClean="0"/>
              <a:t>government</a:t>
            </a:r>
            <a:r>
              <a:rPr lang="es-MX" b="1" i="1" dirty="0" smtClean="0"/>
              <a:t>, </a:t>
            </a:r>
            <a:r>
              <a:rPr lang="es-MX" b="1" i="1" dirty="0" err="1" smtClean="0"/>
              <a:t>we</a:t>
            </a:r>
            <a:r>
              <a:rPr lang="es-MX" b="1" i="1" dirty="0" smtClean="0"/>
              <a:t> </a:t>
            </a:r>
            <a:r>
              <a:rPr lang="es-MX" b="1" i="1" dirty="0" err="1" smtClean="0"/>
              <a:t>will</a:t>
            </a:r>
            <a:r>
              <a:rPr lang="es-MX" b="1" i="1" dirty="0" smtClean="0"/>
              <a:t> </a:t>
            </a:r>
            <a:r>
              <a:rPr lang="es-MX" b="1" i="1" dirty="0" err="1" smtClean="0"/>
              <a:t>continue</a:t>
            </a:r>
            <a:r>
              <a:rPr lang="es-MX" b="1" i="1" dirty="0" smtClean="0"/>
              <a:t> </a:t>
            </a:r>
            <a:r>
              <a:rPr lang="es-MX" b="1" i="1" dirty="0" err="1" smtClean="0"/>
              <a:t>to</a:t>
            </a:r>
            <a:r>
              <a:rPr lang="es-MX" b="1" i="1" dirty="0" smtClean="0"/>
              <a:t> </a:t>
            </a:r>
            <a:r>
              <a:rPr lang="es-MX" b="1" i="1" dirty="0" err="1" smtClean="0"/>
              <a:t>serve</a:t>
            </a:r>
            <a:r>
              <a:rPr lang="es-MX" b="1" i="1" dirty="0" smtClean="0"/>
              <a:t> as a </a:t>
            </a:r>
            <a:r>
              <a:rPr lang="es-MX" b="1" i="1" dirty="0" err="1" smtClean="0"/>
              <a:t>preeminent</a:t>
            </a:r>
            <a:r>
              <a:rPr lang="es-MX" b="1" i="1" dirty="0" smtClean="0"/>
              <a:t> </a:t>
            </a:r>
            <a:r>
              <a:rPr lang="es-MX" b="1" i="1" dirty="0" err="1" smtClean="0"/>
              <a:t>engine</a:t>
            </a:r>
            <a:r>
              <a:rPr lang="es-MX" b="1" i="1" dirty="0" smtClean="0"/>
              <a:t> of </a:t>
            </a:r>
            <a:r>
              <a:rPr lang="es-MX" b="1" i="1" dirty="0" err="1" smtClean="0"/>
              <a:t>economic</a:t>
            </a:r>
            <a:r>
              <a:rPr lang="es-MX" b="1" i="1" dirty="0" smtClean="0"/>
              <a:t> </a:t>
            </a:r>
            <a:r>
              <a:rPr lang="es-MX" b="1" i="1" dirty="0" err="1" smtClean="0"/>
              <a:t>growth</a:t>
            </a:r>
            <a:r>
              <a:rPr lang="es-MX" b="1" i="1" dirty="0" smtClean="0"/>
              <a:t>, a </a:t>
            </a:r>
            <a:r>
              <a:rPr lang="es-MX" b="1" i="1" dirty="0" err="1" smtClean="0"/>
              <a:t>powerhouse</a:t>
            </a:r>
            <a:r>
              <a:rPr lang="es-MX" b="1" i="1" dirty="0" smtClean="0"/>
              <a:t> of </a:t>
            </a:r>
            <a:r>
              <a:rPr lang="es-MX" b="1" i="1" dirty="0" err="1" smtClean="0"/>
              <a:t>the</a:t>
            </a:r>
            <a:r>
              <a:rPr lang="es-MX" b="1" i="1" dirty="0" smtClean="0"/>
              <a:t> </a:t>
            </a:r>
            <a:r>
              <a:rPr lang="es-MX" b="1" i="1" dirty="0" err="1" smtClean="0"/>
              <a:t>innovation</a:t>
            </a:r>
            <a:r>
              <a:rPr lang="es-MX" b="1" i="1" dirty="0" smtClean="0"/>
              <a:t> </a:t>
            </a:r>
            <a:r>
              <a:rPr lang="es-MX" b="1" i="1" dirty="0" err="1" smtClean="0"/>
              <a:t>economy</a:t>
            </a:r>
            <a:r>
              <a:rPr lang="es-MX" b="1" i="1" dirty="0" smtClean="0"/>
              <a:t> </a:t>
            </a:r>
            <a:r>
              <a:rPr lang="es-MX" b="1" i="1" dirty="0" err="1" smtClean="0"/>
              <a:t>for</a:t>
            </a:r>
            <a:r>
              <a:rPr lang="es-MX" b="1" i="1" dirty="0" smtClean="0"/>
              <a:t> </a:t>
            </a:r>
            <a:r>
              <a:rPr lang="es-MX" b="1" i="1" dirty="0" err="1" smtClean="0"/>
              <a:t>the</a:t>
            </a:r>
            <a:r>
              <a:rPr lang="es-MX" b="1" i="1" dirty="0" smtClean="0"/>
              <a:t> </a:t>
            </a:r>
            <a:r>
              <a:rPr lang="es-MX" b="1" i="1" dirty="0" err="1" smtClean="0"/>
              <a:t>region</a:t>
            </a:r>
            <a:r>
              <a:rPr lang="es-MX" b="1" i="1" dirty="0" smtClean="0"/>
              <a:t>, </a:t>
            </a:r>
            <a:r>
              <a:rPr lang="es-MX" b="1" i="1" dirty="0" err="1" smtClean="0"/>
              <a:t>the</a:t>
            </a:r>
            <a:r>
              <a:rPr lang="es-MX" b="1" i="1" dirty="0" smtClean="0"/>
              <a:t> </a:t>
            </a:r>
            <a:r>
              <a:rPr lang="es-MX" b="1" i="1" dirty="0" err="1" smtClean="0"/>
              <a:t>nation</a:t>
            </a:r>
            <a:r>
              <a:rPr lang="es-MX" b="1" i="1" dirty="0" smtClean="0"/>
              <a:t>, and </a:t>
            </a:r>
            <a:r>
              <a:rPr lang="es-MX" b="1" i="1" dirty="0" err="1" smtClean="0"/>
              <a:t>the</a:t>
            </a:r>
            <a:r>
              <a:rPr lang="es-MX" b="1" i="1" dirty="0" smtClean="0"/>
              <a:t> </a:t>
            </a:r>
            <a:r>
              <a:rPr lang="es-MX" b="1" i="1" dirty="0" err="1" smtClean="0"/>
              <a:t>world</a:t>
            </a:r>
            <a:r>
              <a:rPr lang="es-MX" b="1" i="1" dirty="0" smtClean="0"/>
              <a:t>. </a:t>
            </a:r>
          </a:p>
          <a:p>
            <a:pPr>
              <a:lnSpc>
                <a:spcPct val="80000"/>
              </a:lnSpc>
            </a:pPr>
            <a:endParaRPr lang="es-MX" b="1" i="1" dirty="0" smtClean="0"/>
          </a:p>
          <a:p>
            <a:pPr>
              <a:lnSpc>
                <a:spcPct val="80000"/>
              </a:lnSpc>
            </a:pPr>
            <a:r>
              <a:rPr lang="es-MX" b="1" i="1" dirty="0" smtClean="0"/>
              <a:t>And </a:t>
            </a:r>
            <a:r>
              <a:rPr lang="es-MX" b="1" i="1" dirty="0" err="1" smtClean="0"/>
              <a:t>we</a:t>
            </a:r>
            <a:r>
              <a:rPr lang="es-MX" b="1" i="1" dirty="0" smtClean="0"/>
              <a:t> </a:t>
            </a:r>
            <a:r>
              <a:rPr lang="es-MX" b="1" i="1" dirty="0" err="1" smtClean="0"/>
              <a:t>will</a:t>
            </a:r>
            <a:r>
              <a:rPr lang="es-MX" b="1" i="1" dirty="0" smtClean="0"/>
              <a:t> </a:t>
            </a:r>
            <a:r>
              <a:rPr lang="es-MX" b="1" i="1" dirty="0" err="1" smtClean="0"/>
              <a:t>bring</a:t>
            </a:r>
            <a:r>
              <a:rPr lang="es-MX" b="1" i="1" dirty="0" smtClean="0"/>
              <a:t> </a:t>
            </a:r>
            <a:r>
              <a:rPr lang="es-MX" b="1" i="1" dirty="0" err="1" smtClean="0"/>
              <a:t>all</a:t>
            </a:r>
            <a:r>
              <a:rPr lang="es-MX" b="1" i="1" dirty="0" smtClean="0"/>
              <a:t> </a:t>
            </a:r>
            <a:r>
              <a:rPr lang="es-MX" b="1" i="1" dirty="0" err="1" smtClean="0"/>
              <a:t>these</a:t>
            </a:r>
            <a:r>
              <a:rPr lang="es-MX" b="1" i="1" dirty="0" smtClean="0"/>
              <a:t> </a:t>
            </a:r>
            <a:r>
              <a:rPr lang="es-MX" b="1" i="1" dirty="0" err="1" smtClean="0"/>
              <a:t>strengths</a:t>
            </a:r>
            <a:r>
              <a:rPr lang="es-MX" b="1" i="1" dirty="0" smtClean="0"/>
              <a:t> </a:t>
            </a:r>
            <a:r>
              <a:rPr lang="es-MX" b="1" i="1" dirty="0" err="1" smtClean="0"/>
              <a:t>to</a:t>
            </a:r>
            <a:r>
              <a:rPr lang="es-MX" b="1" i="1" dirty="0" smtClean="0"/>
              <a:t> </a:t>
            </a:r>
            <a:r>
              <a:rPr lang="es-MX" b="1" i="1" dirty="0" err="1" smtClean="0"/>
              <a:t>bear</a:t>
            </a:r>
            <a:r>
              <a:rPr lang="es-MX" b="1" i="1" dirty="0" smtClean="0"/>
              <a:t> as </a:t>
            </a:r>
            <a:r>
              <a:rPr lang="es-MX" b="1" i="1" dirty="0" err="1" smtClean="0"/>
              <a:t>we</a:t>
            </a:r>
            <a:r>
              <a:rPr lang="es-MX" b="1" i="1" dirty="0" smtClean="0"/>
              <a:t> </a:t>
            </a:r>
            <a:r>
              <a:rPr lang="es-MX" b="1" i="1" dirty="0" err="1" smtClean="0"/>
              <a:t>help</a:t>
            </a:r>
            <a:r>
              <a:rPr lang="es-MX" b="1" i="1" dirty="0" smtClean="0"/>
              <a:t> </a:t>
            </a:r>
            <a:r>
              <a:rPr lang="es-MX" b="1" i="1" dirty="0" err="1" smtClean="0"/>
              <a:t>to</a:t>
            </a:r>
            <a:r>
              <a:rPr lang="es-MX" b="1" i="1" dirty="0" smtClean="0"/>
              <a:t> </a:t>
            </a:r>
            <a:r>
              <a:rPr lang="es-MX" b="1" i="1" dirty="0" err="1" smtClean="0"/>
              <a:t>tackle</a:t>
            </a:r>
            <a:r>
              <a:rPr lang="es-MX" b="1" i="1" dirty="0" smtClean="0"/>
              <a:t> </a:t>
            </a:r>
            <a:r>
              <a:rPr lang="es-MX" b="1" i="1" dirty="0" err="1" smtClean="0"/>
              <a:t>humanity's</a:t>
            </a:r>
            <a:r>
              <a:rPr lang="es-MX" b="1" i="1" dirty="0" smtClean="0"/>
              <a:t> </a:t>
            </a:r>
            <a:r>
              <a:rPr lang="es-MX" b="1" i="1" dirty="0" err="1" smtClean="0"/>
              <a:t>most</a:t>
            </a:r>
            <a:r>
              <a:rPr lang="es-MX" b="1" i="1" dirty="0" smtClean="0"/>
              <a:t> </a:t>
            </a:r>
            <a:r>
              <a:rPr lang="es-MX" b="1" i="1" dirty="0" err="1" smtClean="0"/>
              <a:t>urgent</a:t>
            </a:r>
            <a:r>
              <a:rPr lang="es-MX" b="1" i="1" dirty="0" smtClean="0"/>
              <a:t> </a:t>
            </a:r>
            <a:r>
              <a:rPr lang="es-MX" b="1" i="1" dirty="0" err="1" smtClean="0"/>
              <a:t>problems</a:t>
            </a:r>
            <a:r>
              <a:rPr lang="es-MX" b="1" i="1" dirty="0" smtClean="0"/>
              <a:t>”</a:t>
            </a:r>
          </a:p>
          <a:p>
            <a:pPr algn="r">
              <a:lnSpc>
                <a:spcPct val="80000"/>
              </a:lnSpc>
            </a:pPr>
            <a:r>
              <a:rPr lang="es-ES" sz="1600" b="1" dirty="0" smtClean="0"/>
              <a:t>						</a:t>
            </a:r>
            <a:r>
              <a:rPr lang="es-ES" sz="1600" b="1" i="1" dirty="0" err="1" smtClean="0"/>
              <a:t>Susan</a:t>
            </a:r>
            <a:r>
              <a:rPr lang="es-ES" sz="1600" b="1" i="1" dirty="0" smtClean="0"/>
              <a:t> </a:t>
            </a:r>
            <a:r>
              <a:rPr lang="es-ES" sz="1600" b="1" i="1" dirty="0" err="1" smtClean="0"/>
              <a:t>Hockfield</a:t>
            </a:r>
            <a:r>
              <a:rPr lang="es-ES" sz="1600" b="1" i="1" dirty="0" smtClean="0"/>
              <a:t> </a:t>
            </a:r>
          </a:p>
          <a:p>
            <a:pPr algn="r">
              <a:lnSpc>
                <a:spcPct val="80000"/>
              </a:lnSpc>
            </a:pPr>
            <a:r>
              <a:rPr lang="es-MX" sz="1600" b="1" i="1" dirty="0" smtClean="0"/>
              <a:t>Inaugural </a:t>
            </a:r>
            <a:r>
              <a:rPr lang="es-MX" sz="1600" b="1" i="1" dirty="0" err="1" smtClean="0"/>
              <a:t>Address</a:t>
            </a:r>
            <a:r>
              <a:rPr lang="es-MX" sz="1600" b="1" i="1" dirty="0" smtClean="0"/>
              <a:t/>
            </a:r>
            <a:br>
              <a:rPr lang="es-MX" sz="1600" b="1" i="1" dirty="0" smtClean="0"/>
            </a:br>
            <a:r>
              <a:rPr lang="es-MX" sz="1600" b="1" i="1" dirty="0" smtClean="0"/>
              <a:t>16th </a:t>
            </a:r>
            <a:r>
              <a:rPr lang="es-MX" sz="1600" b="1" i="1" dirty="0" err="1" smtClean="0"/>
              <a:t>President</a:t>
            </a:r>
            <a:r>
              <a:rPr lang="es-MX" sz="1600" b="1" i="1" dirty="0" smtClean="0"/>
              <a:t> of </a:t>
            </a:r>
            <a:r>
              <a:rPr lang="es-MX" sz="1600" b="1" i="1" dirty="0" err="1" smtClean="0"/>
              <a:t>the</a:t>
            </a:r>
            <a:r>
              <a:rPr lang="es-MX" sz="1600" b="1" i="1" dirty="0" smtClean="0"/>
              <a:t> Massachusetts </a:t>
            </a:r>
            <a:r>
              <a:rPr lang="es-MX" sz="1600" b="1" i="1" dirty="0" err="1" smtClean="0"/>
              <a:t>Institute</a:t>
            </a:r>
            <a:r>
              <a:rPr lang="es-MX" sz="1600" b="1" i="1" dirty="0" smtClean="0"/>
              <a:t> of </a:t>
            </a:r>
            <a:r>
              <a:rPr lang="es-MX" sz="1600" b="1" i="1" dirty="0" err="1" smtClean="0"/>
              <a:t>Technology</a:t>
            </a:r>
            <a:endParaRPr lang="es-MX" sz="1600" b="1" i="1" dirty="0" smtClean="0"/>
          </a:p>
          <a:p>
            <a:pPr algn="r">
              <a:lnSpc>
                <a:spcPct val="80000"/>
              </a:lnSpc>
            </a:pPr>
            <a:r>
              <a:rPr lang="es-MX" sz="1600" b="1" i="1" dirty="0" smtClean="0"/>
              <a:t>6 </a:t>
            </a:r>
            <a:r>
              <a:rPr lang="es-MX" sz="1600" b="1" i="1" dirty="0" err="1" smtClean="0"/>
              <a:t>May</a:t>
            </a:r>
            <a:r>
              <a:rPr lang="es-MX" sz="1600" b="1" i="1" dirty="0" smtClean="0"/>
              <a:t> 200</a:t>
            </a:r>
            <a:endParaRPr lang="en-US" b="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500042"/>
            <a:ext cx="7086600" cy="5443558"/>
          </a:xfrm>
        </p:spPr>
        <p:txBody>
          <a:bodyPr/>
          <a:lstStyle/>
          <a:p>
            <a:r>
              <a:rPr lang="en-US" sz="4000" b="1" i="1" dirty="0" smtClean="0">
                <a:solidFill>
                  <a:schemeClr val="bg1">
                    <a:lumMod val="50000"/>
                  </a:schemeClr>
                </a:solidFill>
              </a:rPr>
              <a:t>Se </a:t>
            </a:r>
            <a:r>
              <a:rPr lang="en-US" sz="4000" b="1" i="1" dirty="0" err="1" smtClean="0">
                <a:solidFill>
                  <a:schemeClr val="bg1">
                    <a:lumMod val="50000"/>
                  </a:schemeClr>
                </a:solidFill>
              </a:rPr>
              <a:t>requiere</a:t>
            </a:r>
            <a:r>
              <a:rPr lang="en-US" sz="4000" b="1" i="1" dirty="0" smtClean="0">
                <a:solidFill>
                  <a:schemeClr val="bg1">
                    <a:lumMod val="50000"/>
                  </a:schemeClr>
                </a:solidFill>
              </a:rPr>
              <a:t> </a:t>
            </a:r>
            <a:r>
              <a:rPr lang="en-US" sz="4000" b="1" i="1" dirty="0" err="1" smtClean="0">
                <a:solidFill>
                  <a:schemeClr val="bg1">
                    <a:lumMod val="50000"/>
                  </a:schemeClr>
                </a:solidFill>
              </a:rPr>
              <a:t>algo</a:t>
            </a:r>
            <a:r>
              <a:rPr lang="en-US" sz="4000" b="1" i="1" dirty="0" smtClean="0">
                <a:solidFill>
                  <a:schemeClr val="bg1">
                    <a:lumMod val="50000"/>
                  </a:schemeClr>
                </a:solidFill>
              </a:rPr>
              <a:t> </a:t>
            </a:r>
            <a:r>
              <a:rPr lang="en-US" sz="4000" b="1" i="1" dirty="0" err="1" smtClean="0">
                <a:solidFill>
                  <a:schemeClr val="bg1">
                    <a:lumMod val="50000"/>
                  </a:schemeClr>
                </a:solidFill>
              </a:rPr>
              <a:t>más</a:t>
            </a:r>
            <a:r>
              <a:rPr lang="en-US" sz="4000" b="1" i="1" dirty="0" smtClean="0">
                <a:solidFill>
                  <a:schemeClr val="bg1">
                    <a:lumMod val="50000"/>
                  </a:schemeClr>
                </a:solidFill>
              </a:rPr>
              <a:t> </a:t>
            </a:r>
            <a:r>
              <a:rPr lang="en-US" sz="4000" b="1" i="1" dirty="0" err="1" smtClean="0">
                <a:solidFill>
                  <a:schemeClr val="bg1">
                    <a:lumMod val="50000"/>
                  </a:schemeClr>
                </a:solidFill>
              </a:rPr>
              <a:t>que</a:t>
            </a:r>
            <a:r>
              <a:rPr lang="en-US" sz="4000" b="1" i="1" dirty="0" smtClean="0">
                <a:solidFill>
                  <a:schemeClr val="bg1">
                    <a:lumMod val="50000"/>
                  </a:schemeClr>
                </a:solidFill>
              </a:rPr>
              <a:t> </a:t>
            </a:r>
            <a:r>
              <a:rPr lang="en-US" sz="4000" b="1" i="1" dirty="0" err="1" smtClean="0">
                <a:solidFill>
                  <a:schemeClr val="bg1">
                    <a:lumMod val="50000"/>
                  </a:schemeClr>
                </a:solidFill>
              </a:rPr>
              <a:t>buenas</a:t>
            </a:r>
            <a:r>
              <a:rPr lang="en-US" sz="4000" b="1" i="1" dirty="0" smtClean="0">
                <a:solidFill>
                  <a:schemeClr val="bg1">
                    <a:lumMod val="50000"/>
                  </a:schemeClr>
                </a:solidFill>
              </a:rPr>
              <a:t> </a:t>
            </a:r>
            <a:r>
              <a:rPr lang="en-US" sz="4000" b="1" i="1" dirty="0" err="1" smtClean="0">
                <a:solidFill>
                  <a:schemeClr val="bg1">
                    <a:lumMod val="50000"/>
                  </a:schemeClr>
                </a:solidFill>
              </a:rPr>
              <a:t>intenciones</a:t>
            </a:r>
            <a:r>
              <a:rPr lang="en-US" sz="4000" b="1" i="1" dirty="0" smtClean="0">
                <a:solidFill>
                  <a:schemeClr val="bg1">
                    <a:lumMod val="50000"/>
                  </a:schemeClr>
                </a:solidFill>
              </a:rPr>
              <a:t>, </a:t>
            </a:r>
            <a:r>
              <a:rPr lang="en-US" sz="4000" b="1" i="1" dirty="0" err="1" smtClean="0">
                <a:solidFill>
                  <a:schemeClr val="bg1">
                    <a:lumMod val="50000"/>
                  </a:schemeClr>
                </a:solidFill>
              </a:rPr>
              <a:t>más</a:t>
            </a:r>
            <a:r>
              <a:rPr lang="en-US" sz="4000" b="1" i="1" dirty="0" smtClean="0">
                <a:solidFill>
                  <a:schemeClr val="bg1">
                    <a:lumMod val="50000"/>
                  </a:schemeClr>
                </a:solidFill>
              </a:rPr>
              <a:t> </a:t>
            </a:r>
            <a:r>
              <a:rPr lang="en-US" sz="4000" b="1" i="1" dirty="0" err="1" smtClean="0">
                <a:solidFill>
                  <a:schemeClr val="bg1">
                    <a:lumMod val="50000"/>
                  </a:schemeClr>
                </a:solidFill>
              </a:rPr>
              <a:t>que</a:t>
            </a:r>
            <a:r>
              <a:rPr lang="en-US" sz="4000" b="1" i="1" dirty="0" smtClean="0">
                <a:solidFill>
                  <a:schemeClr val="bg1">
                    <a:lumMod val="50000"/>
                  </a:schemeClr>
                </a:solidFill>
              </a:rPr>
              <a:t> </a:t>
            </a:r>
            <a:r>
              <a:rPr lang="en-US" sz="4000" b="1" i="1" dirty="0" err="1" smtClean="0">
                <a:solidFill>
                  <a:schemeClr val="bg1">
                    <a:lumMod val="50000"/>
                  </a:schemeClr>
                </a:solidFill>
              </a:rPr>
              <a:t>acreditaciones</a:t>
            </a:r>
            <a:r>
              <a:rPr lang="en-US" sz="4000" b="1" i="1" dirty="0" smtClean="0">
                <a:solidFill>
                  <a:schemeClr val="bg1">
                    <a:lumMod val="50000"/>
                  </a:schemeClr>
                </a:solidFill>
              </a:rPr>
              <a:t>, </a:t>
            </a:r>
            <a:r>
              <a:rPr lang="en-US" sz="4000" b="1" i="1" dirty="0" err="1" smtClean="0">
                <a:solidFill>
                  <a:schemeClr val="bg1">
                    <a:lumMod val="50000"/>
                  </a:schemeClr>
                </a:solidFill>
              </a:rPr>
              <a:t>más</a:t>
            </a:r>
            <a:r>
              <a:rPr lang="en-US" sz="4000" b="1" i="1" dirty="0" smtClean="0">
                <a:solidFill>
                  <a:schemeClr val="bg1">
                    <a:lumMod val="50000"/>
                  </a:schemeClr>
                </a:solidFill>
              </a:rPr>
              <a:t> </a:t>
            </a:r>
            <a:r>
              <a:rPr lang="en-US" sz="4000" b="1" i="1" dirty="0" err="1" smtClean="0">
                <a:solidFill>
                  <a:schemeClr val="bg1">
                    <a:lumMod val="50000"/>
                  </a:schemeClr>
                </a:solidFill>
              </a:rPr>
              <a:t>que</a:t>
            </a:r>
            <a:r>
              <a:rPr lang="en-US" sz="4000" b="1" i="1" dirty="0" smtClean="0">
                <a:solidFill>
                  <a:schemeClr val="bg1">
                    <a:lumMod val="50000"/>
                  </a:schemeClr>
                </a:solidFill>
              </a:rPr>
              <a:t> </a:t>
            </a:r>
            <a:r>
              <a:rPr lang="en-US" sz="4000" b="1" i="1" dirty="0" err="1" smtClean="0">
                <a:solidFill>
                  <a:schemeClr val="bg1">
                    <a:lumMod val="50000"/>
                  </a:schemeClr>
                </a:solidFill>
              </a:rPr>
              <a:t>buenos</a:t>
            </a:r>
            <a:r>
              <a:rPr lang="en-US" sz="4000" b="1" i="1" dirty="0" smtClean="0">
                <a:solidFill>
                  <a:schemeClr val="bg1">
                    <a:lumMod val="50000"/>
                  </a:schemeClr>
                </a:solidFill>
              </a:rPr>
              <a:t> curricula.</a:t>
            </a:r>
            <a:br>
              <a:rPr lang="en-US" sz="4000" b="1" i="1" dirty="0" smtClean="0">
                <a:solidFill>
                  <a:schemeClr val="bg1">
                    <a:lumMod val="50000"/>
                  </a:schemeClr>
                </a:solidFill>
              </a:rPr>
            </a:br>
            <a:r>
              <a:rPr lang="en-US" sz="4000" b="1" i="1" dirty="0" smtClean="0">
                <a:solidFill>
                  <a:schemeClr val="bg1">
                    <a:lumMod val="50000"/>
                  </a:schemeClr>
                </a:solidFill>
              </a:rPr>
              <a:t/>
            </a:r>
            <a:br>
              <a:rPr lang="en-US" sz="4000" b="1" i="1" dirty="0" smtClean="0">
                <a:solidFill>
                  <a:schemeClr val="bg1">
                    <a:lumMod val="50000"/>
                  </a:schemeClr>
                </a:solidFill>
              </a:rPr>
            </a:br>
            <a:r>
              <a:rPr lang="en-US" sz="4000" b="1" i="1" dirty="0" smtClean="0">
                <a:solidFill>
                  <a:schemeClr val="bg1">
                    <a:lumMod val="50000"/>
                  </a:schemeClr>
                </a:solidFill>
              </a:rPr>
              <a:t>Se </a:t>
            </a:r>
            <a:r>
              <a:rPr lang="en-US" sz="4000" b="1" i="1" dirty="0" err="1" smtClean="0">
                <a:solidFill>
                  <a:schemeClr val="bg1">
                    <a:lumMod val="50000"/>
                  </a:schemeClr>
                </a:solidFill>
              </a:rPr>
              <a:t>requiere</a:t>
            </a:r>
            <a:r>
              <a:rPr lang="en-US" sz="4000" b="1" i="1" dirty="0" smtClean="0">
                <a:solidFill>
                  <a:schemeClr val="bg1">
                    <a:lumMod val="50000"/>
                  </a:schemeClr>
                </a:solidFill>
              </a:rPr>
              <a:t> </a:t>
            </a:r>
            <a:r>
              <a:rPr lang="en-US" sz="4000" b="1" i="1" dirty="0" err="1" smtClean="0">
                <a:solidFill>
                  <a:schemeClr val="bg1">
                    <a:lumMod val="50000"/>
                  </a:schemeClr>
                </a:solidFill>
              </a:rPr>
              <a:t>algo</a:t>
            </a:r>
            <a:r>
              <a:rPr lang="en-US" sz="4000" b="1" i="1" dirty="0" smtClean="0">
                <a:solidFill>
                  <a:schemeClr val="bg1">
                    <a:lumMod val="50000"/>
                  </a:schemeClr>
                </a:solidFill>
              </a:rPr>
              <a:t> </a:t>
            </a:r>
            <a:r>
              <a:rPr lang="en-US" sz="4000" b="1" i="1" dirty="0" err="1" smtClean="0">
                <a:solidFill>
                  <a:schemeClr val="bg1">
                    <a:lumMod val="50000"/>
                  </a:schemeClr>
                </a:solidFill>
              </a:rPr>
              <a:t>integrado</a:t>
            </a:r>
            <a:r>
              <a:rPr lang="en-US" sz="4000" b="1" i="1" dirty="0" smtClean="0">
                <a:solidFill>
                  <a:schemeClr val="bg1">
                    <a:lumMod val="50000"/>
                  </a:schemeClr>
                </a:solidFill>
              </a:rPr>
              <a:t> </a:t>
            </a:r>
            <a:r>
              <a:rPr lang="en-US" sz="4000" b="1" i="1" dirty="0" err="1" smtClean="0">
                <a:solidFill>
                  <a:schemeClr val="bg1">
                    <a:lumMod val="50000"/>
                  </a:schemeClr>
                </a:solidFill>
              </a:rPr>
              <a:t>que</a:t>
            </a:r>
            <a:r>
              <a:rPr lang="en-US" sz="4000" b="1" i="1" dirty="0" smtClean="0">
                <a:solidFill>
                  <a:schemeClr val="bg1">
                    <a:lumMod val="50000"/>
                  </a:schemeClr>
                </a:solidFill>
              </a:rPr>
              <a:t> </a:t>
            </a:r>
            <a:r>
              <a:rPr lang="en-US" sz="4000" b="1" i="1" dirty="0" err="1" smtClean="0">
                <a:solidFill>
                  <a:schemeClr val="bg1">
                    <a:lumMod val="50000"/>
                  </a:schemeClr>
                </a:solidFill>
              </a:rPr>
              <a:t>identifique</a:t>
            </a:r>
            <a:r>
              <a:rPr lang="en-US" sz="4000" b="1" i="1" dirty="0" smtClean="0">
                <a:solidFill>
                  <a:schemeClr val="bg1">
                    <a:lumMod val="50000"/>
                  </a:schemeClr>
                </a:solidFill>
              </a:rPr>
              <a:t> los </a:t>
            </a:r>
            <a:r>
              <a:rPr lang="en-US" sz="4000" b="1" i="1" dirty="0" err="1" smtClean="0">
                <a:solidFill>
                  <a:schemeClr val="bg1">
                    <a:lumMod val="50000"/>
                  </a:schemeClr>
                </a:solidFill>
              </a:rPr>
              <a:t>puntos</a:t>
            </a:r>
            <a:r>
              <a:rPr lang="en-US" sz="4000" b="1" i="1" dirty="0" smtClean="0">
                <a:solidFill>
                  <a:schemeClr val="bg1">
                    <a:lumMod val="50000"/>
                  </a:schemeClr>
                </a:solidFill>
              </a:rPr>
              <a:t> </a:t>
            </a:r>
            <a:r>
              <a:rPr lang="en-US" sz="4000" b="1" i="1" dirty="0" err="1" smtClean="0">
                <a:solidFill>
                  <a:schemeClr val="bg1">
                    <a:lumMod val="50000"/>
                  </a:schemeClr>
                </a:solidFill>
              </a:rPr>
              <a:t>críticos</a:t>
            </a:r>
            <a:r>
              <a:rPr lang="en-US" sz="4000" b="1" i="1" dirty="0" smtClean="0">
                <a:solidFill>
                  <a:schemeClr val="bg1">
                    <a:lumMod val="50000"/>
                  </a:schemeClr>
                </a:solidFill>
              </a:rPr>
              <a:t> </a:t>
            </a:r>
            <a:r>
              <a:rPr lang="en-US" sz="4000" b="1" i="1" dirty="0" err="1" smtClean="0">
                <a:solidFill>
                  <a:schemeClr val="bg1">
                    <a:lumMod val="50000"/>
                  </a:schemeClr>
                </a:solidFill>
              </a:rPr>
              <a:t>donde</a:t>
            </a:r>
            <a:r>
              <a:rPr lang="en-US" sz="4000" b="1" i="1" dirty="0" smtClean="0">
                <a:solidFill>
                  <a:schemeClr val="bg1">
                    <a:lumMod val="50000"/>
                  </a:schemeClr>
                </a:solidFill>
              </a:rPr>
              <a:t> </a:t>
            </a:r>
            <a:r>
              <a:rPr lang="en-US" sz="4000" b="1" i="1" dirty="0" err="1" smtClean="0">
                <a:solidFill>
                  <a:schemeClr val="bg1">
                    <a:lumMod val="50000"/>
                  </a:schemeClr>
                </a:solidFill>
              </a:rPr>
              <a:t>poner</a:t>
            </a:r>
            <a:r>
              <a:rPr lang="en-US" sz="4000" b="1" i="1" dirty="0" smtClean="0">
                <a:solidFill>
                  <a:schemeClr val="bg1">
                    <a:lumMod val="50000"/>
                  </a:schemeClr>
                </a:solidFill>
              </a:rPr>
              <a:t> MUCHA </a:t>
            </a:r>
            <a:r>
              <a:rPr lang="en-US" sz="4000" b="1" i="1" dirty="0" err="1" smtClean="0">
                <a:solidFill>
                  <a:schemeClr val="bg1">
                    <a:lumMod val="50000"/>
                  </a:schemeClr>
                </a:solidFill>
              </a:rPr>
              <a:t>atención</a:t>
            </a:r>
            <a:r>
              <a:rPr lang="en-US" dirty="0" smtClean="0">
                <a:solidFill>
                  <a:schemeClr val="bg1">
                    <a:lumMod val="50000"/>
                  </a:schemeClr>
                </a:solidFill>
              </a:rPr>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76872"/>
            <a:ext cx="8229600" cy="2448272"/>
          </a:xfrm>
        </p:spPr>
        <p:txBody>
          <a:bodyPr/>
          <a:lstStyle/>
          <a:p>
            <a:pPr algn="ctr"/>
            <a:r>
              <a:rPr lang="en-US" b="1" i="1" dirty="0" err="1" smtClean="0">
                <a:solidFill>
                  <a:schemeClr val="bg1">
                    <a:lumMod val="50000"/>
                  </a:schemeClr>
                </a:solidFill>
              </a:rPr>
              <a:t>Desarrollemos</a:t>
            </a:r>
            <a:r>
              <a:rPr lang="en-US" b="1" i="1" dirty="0" smtClean="0">
                <a:solidFill>
                  <a:schemeClr val="bg1">
                    <a:lumMod val="50000"/>
                  </a:schemeClr>
                </a:solidFill>
              </a:rPr>
              <a:t> un HACCP de la </a:t>
            </a:r>
            <a:r>
              <a:rPr lang="en-US" b="1" i="1" dirty="0" err="1" smtClean="0">
                <a:solidFill>
                  <a:schemeClr val="bg1">
                    <a:lumMod val="50000"/>
                  </a:schemeClr>
                </a:solidFill>
              </a:rPr>
              <a:t>Educación</a:t>
            </a:r>
            <a:r>
              <a:rPr lang="en-US" b="1" i="1" dirty="0" smtClean="0">
                <a:solidFill>
                  <a:schemeClr val="bg1">
                    <a:lumMod val="50000"/>
                  </a:schemeClr>
                </a:solidFill>
              </a:rPr>
              <a:t> de los </a:t>
            </a:r>
            <a:r>
              <a:rPr lang="en-US" b="1" i="1" dirty="0" smtClean="0">
                <a:solidFill>
                  <a:schemeClr val="bg1">
                    <a:lumMod val="50000"/>
                  </a:schemeClr>
                </a:solidFill>
              </a:rPr>
              <a:t> (as) </a:t>
            </a:r>
            <a:r>
              <a:rPr lang="en-US" b="1" i="1" dirty="0" err="1" smtClean="0">
                <a:solidFill>
                  <a:schemeClr val="bg1">
                    <a:lumMod val="50000"/>
                  </a:schemeClr>
                </a:solidFill>
              </a:rPr>
              <a:t>futuros</a:t>
            </a:r>
            <a:r>
              <a:rPr lang="en-US" b="1" i="1" dirty="0" smtClean="0">
                <a:solidFill>
                  <a:schemeClr val="bg1">
                    <a:lumMod val="50000"/>
                  </a:schemeClr>
                </a:solidFill>
              </a:rPr>
              <a:t> (as) </a:t>
            </a:r>
            <a:r>
              <a:rPr lang="en-US" b="1" i="1" dirty="0" err="1" smtClean="0">
                <a:solidFill>
                  <a:schemeClr val="bg1">
                    <a:lumMod val="50000"/>
                  </a:schemeClr>
                </a:solidFill>
              </a:rPr>
              <a:t>ingenieros</a:t>
            </a:r>
            <a:r>
              <a:rPr lang="en-US" b="1" i="1" dirty="0" smtClean="0">
                <a:solidFill>
                  <a:schemeClr val="bg1">
                    <a:lumMod val="50000"/>
                  </a:schemeClr>
                </a:solidFill>
              </a:rPr>
              <a:t> (as)</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4800" y="357166"/>
            <a:ext cx="7086600" cy="1395435"/>
          </a:xfrm>
        </p:spPr>
        <p:txBody>
          <a:bodyPr/>
          <a:lstStyle/>
          <a:p>
            <a:r>
              <a:rPr lang="en-US" dirty="0" smtClean="0">
                <a:solidFill>
                  <a:srgbClr val="FF0000"/>
                </a:solidFill>
              </a:rPr>
              <a:t>Entre </a:t>
            </a:r>
            <a:r>
              <a:rPr lang="en-US" dirty="0" err="1" smtClean="0">
                <a:solidFill>
                  <a:srgbClr val="FF0000"/>
                </a:solidFill>
              </a:rPr>
              <a:t>otras</a:t>
            </a:r>
            <a:r>
              <a:rPr lang="en-US" dirty="0" smtClean="0">
                <a:solidFill>
                  <a:srgbClr val="FF0000"/>
                </a:solidFill>
              </a:rPr>
              <a:t>, dos </a:t>
            </a:r>
            <a:r>
              <a:rPr lang="en-US" dirty="0" err="1" smtClean="0">
                <a:solidFill>
                  <a:srgbClr val="FF0000"/>
                </a:solidFill>
              </a:rPr>
              <a:t>grandes</a:t>
            </a:r>
            <a:r>
              <a:rPr lang="en-US" dirty="0" smtClean="0">
                <a:solidFill>
                  <a:srgbClr val="FF0000"/>
                </a:solidFill>
              </a:rPr>
              <a:t> </a:t>
            </a:r>
            <a:r>
              <a:rPr lang="en-US" dirty="0" err="1" smtClean="0">
                <a:solidFill>
                  <a:srgbClr val="FF0000"/>
                </a:solidFill>
              </a:rPr>
              <a:t>diferencias</a:t>
            </a:r>
            <a:endParaRPr lang="en-US" dirty="0">
              <a:solidFill>
                <a:srgbClr val="FF0000"/>
              </a:solidFill>
            </a:endParaRPr>
          </a:p>
        </p:txBody>
      </p:sp>
      <p:sp>
        <p:nvSpPr>
          <p:cNvPr id="6" name="Subtitle 5"/>
          <p:cNvSpPr>
            <a:spLocks noGrp="1"/>
          </p:cNvSpPr>
          <p:nvPr>
            <p:ph type="subTitle" idx="1"/>
          </p:nvPr>
        </p:nvSpPr>
        <p:spPr>
          <a:xfrm>
            <a:off x="304800" y="1905000"/>
            <a:ext cx="7553348" cy="4038600"/>
          </a:xfrm>
        </p:spPr>
        <p:txBody>
          <a:bodyPr/>
          <a:lstStyle/>
          <a:p>
            <a:pPr>
              <a:buFont typeface="Arial" pitchFamily="34" charset="0"/>
              <a:buChar char="•"/>
            </a:pPr>
            <a:r>
              <a:rPr lang="en-US" b="1" i="1" dirty="0" smtClean="0">
                <a:solidFill>
                  <a:schemeClr val="bg1">
                    <a:lumMod val="50000"/>
                  </a:schemeClr>
                </a:solidFill>
              </a:rPr>
              <a:t> Los </a:t>
            </a:r>
            <a:r>
              <a:rPr lang="en-US" b="1" i="1" dirty="0" err="1" smtClean="0">
                <a:solidFill>
                  <a:schemeClr val="bg1">
                    <a:lumMod val="50000"/>
                  </a:schemeClr>
                </a:solidFill>
              </a:rPr>
              <a:t>alimentos</a:t>
            </a:r>
            <a:r>
              <a:rPr lang="en-US" b="1" i="1" dirty="0" smtClean="0">
                <a:solidFill>
                  <a:schemeClr val="bg1">
                    <a:lumMod val="50000"/>
                  </a:schemeClr>
                </a:solidFill>
              </a:rPr>
              <a:t> no </a:t>
            </a:r>
            <a:r>
              <a:rPr lang="en-US" b="1" i="1" dirty="0" err="1" smtClean="0">
                <a:solidFill>
                  <a:schemeClr val="bg1">
                    <a:lumMod val="50000"/>
                  </a:schemeClr>
                </a:solidFill>
              </a:rPr>
              <a:t>pueden</a:t>
            </a:r>
            <a:r>
              <a:rPr lang="en-US" b="1" i="1" dirty="0" smtClean="0">
                <a:solidFill>
                  <a:schemeClr val="bg1">
                    <a:lumMod val="50000"/>
                  </a:schemeClr>
                </a:solidFill>
              </a:rPr>
              <a:t> </a:t>
            </a:r>
            <a:r>
              <a:rPr lang="en-US" b="1" i="1" dirty="0" err="1" smtClean="0">
                <a:solidFill>
                  <a:schemeClr val="bg1">
                    <a:lumMod val="50000"/>
                  </a:schemeClr>
                </a:solidFill>
              </a:rPr>
              <a:t>apoderarse</a:t>
            </a:r>
            <a:r>
              <a:rPr lang="en-US" b="1" i="1" dirty="0" smtClean="0">
                <a:solidFill>
                  <a:schemeClr val="bg1">
                    <a:lumMod val="50000"/>
                  </a:schemeClr>
                </a:solidFill>
              </a:rPr>
              <a:t> del </a:t>
            </a:r>
            <a:r>
              <a:rPr lang="en-US" b="1" i="1" dirty="0" err="1" smtClean="0">
                <a:solidFill>
                  <a:schemeClr val="bg1">
                    <a:lumMod val="50000"/>
                  </a:schemeClr>
                </a:solidFill>
              </a:rPr>
              <a:t>proceso</a:t>
            </a:r>
            <a:r>
              <a:rPr lang="en-US" b="1" i="1" dirty="0" smtClean="0">
                <a:solidFill>
                  <a:schemeClr val="bg1">
                    <a:lumMod val="50000"/>
                  </a:schemeClr>
                </a:solidFill>
              </a:rPr>
              <a:t>, </a:t>
            </a:r>
            <a:r>
              <a:rPr lang="en-US" b="1" i="1" dirty="0" err="1" smtClean="0">
                <a:solidFill>
                  <a:schemeClr val="bg1">
                    <a:lumMod val="50000"/>
                  </a:schemeClr>
                </a:solidFill>
              </a:rPr>
              <a:t>ni</a:t>
            </a:r>
            <a:r>
              <a:rPr lang="en-US" b="1" i="1" dirty="0" smtClean="0">
                <a:solidFill>
                  <a:schemeClr val="bg1">
                    <a:lumMod val="50000"/>
                  </a:schemeClr>
                </a:solidFill>
              </a:rPr>
              <a:t> </a:t>
            </a:r>
            <a:r>
              <a:rPr lang="en-US" b="1" i="1" dirty="0" err="1" smtClean="0">
                <a:solidFill>
                  <a:schemeClr val="bg1">
                    <a:lumMod val="50000"/>
                  </a:schemeClr>
                </a:solidFill>
              </a:rPr>
              <a:t>controlar</a:t>
            </a:r>
            <a:r>
              <a:rPr lang="en-US" b="1" i="1" dirty="0" smtClean="0">
                <a:solidFill>
                  <a:schemeClr val="bg1">
                    <a:lumMod val="50000"/>
                  </a:schemeClr>
                </a:solidFill>
              </a:rPr>
              <a:t> los </a:t>
            </a:r>
            <a:r>
              <a:rPr lang="en-US" b="1" i="1" dirty="0" err="1" smtClean="0">
                <a:solidFill>
                  <a:schemeClr val="bg1">
                    <a:lumMod val="50000"/>
                  </a:schemeClr>
                </a:solidFill>
              </a:rPr>
              <a:t>peligros</a:t>
            </a:r>
            <a:r>
              <a:rPr lang="en-US" b="1" i="1" dirty="0" smtClean="0">
                <a:solidFill>
                  <a:schemeClr val="bg1">
                    <a:lumMod val="50000"/>
                  </a:schemeClr>
                </a:solidFill>
              </a:rPr>
              <a:t>, </a:t>
            </a:r>
            <a:r>
              <a:rPr lang="en-US" b="1" i="1" dirty="0" err="1" smtClean="0">
                <a:solidFill>
                  <a:schemeClr val="bg1">
                    <a:lumMod val="50000"/>
                  </a:schemeClr>
                </a:solidFill>
              </a:rPr>
              <a:t>ni</a:t>
            </a:r>
            <a:r>
              <a:rPr lang="en-US" b="1" i="1" dirty="0" smtClean="0">
                <a:solidFill>
                  <a:schemeClr val="bg1">
                    <a:lumMod val="50000"/>
                  </a:schemeClr>
                </a:solidFill>
              </a:rPr>
              <a:t> </a:t>
            </a:r>
            <a:r>
              <a:rPr lang="en-US" b="1" i="1" dirty="0" err="1" smtClean="0">
                <a:solidFill>
                  <a:schemeClr val="bg1">
                    <a:lumMod val="50000"/>
                  </a:schemeClr>
                </a:solidFill>
              </a:rPr>
              <a:t>analizar</a:t>
            </a:r>
            <a:r>
              <a:rPr lang="en-US" b="1" i="1" dirty="0" smtClean="0">
                <a:solidFill>
                  <a:schemeClr val="bg1">
                    <a:lumMod val="50000"/>
                  </a:schemeClr>
                </a:solidFill>
              </a:rPr>
              <a:t> los </a:t>
            </a:r>
            <a:r>
              <a:rPr lang="en-US" b="1" i="1" dirty="0" err="1" smtClean="0">
                <a:solidFill>
                  <a:schemeClr val="bg1">
                    <a:lumMod val="50000"/>
                  </a:schemeClr>
                </a:solidFill>
              </a:rPr>
              <a:t>puntos</a:t>
            </a:r>
            <a:r>
              <a:rPr lang="en-US" b="1" i="1" dirty="0" smtClean="0">
                <a:solidFill>
                  <a:schemeClr val="bg1">
                    <a:lumMod val="50000"/>
                  </a:schemeClr>
                </a:solidFill>
              </a:rPr>
              <a:t> </a:t>
            </a:r>
            <a:r>
              <a:rPr lang="en-US" b="1" i="1" dirty="0" err="1" smtClean="0">
                <a:solidFill>
                  <a:schemeClr val="bg1">
                    <a:lumMod val="50000"/>
                  </a:schemeClr>
                </a:solidFill>
              </a:rPr>
              <a:t>críticos</a:t>
            </a:r>
            <a:r>
              <a:rPr lang="en-US" b="1" i="1" dirty="0" smtClean="0">
                <a:solidFill>
                  <a:schemeClr val="bg1">
                    <a:lumMod val="50000"/>
                  </a:schemeClr>
                </a:solidFill>
              </a:rPr>
              <a:t>.</a:t>
            </a:r>
          </a:p>
          <a:p>
            <a:pPr>
              <a:buFont typeface="Arial" pitchFamily="34" charset="0"/>
              <a:buChar char="•"/>
            </a:pPr>
            <a:endParaRPr lang="en-US" b="1" i="1" dirty="0" smtClean="0">
              <a:solidFill>
                <a:schemeClr val="bg1">
                  <a:lumMod val="50000"/>
                </a:schemeClr>
              </a:solidFill>
            </a:endParaRPr>
          </a:p>
          <a:p>
            <a:pPr>
              <a:buFont typeface="Arial" pitchFamily="34" charset="0"/>
              <a:buChar char="•"/>
            </a:pPr>
            <a:r>
              <a:rPr lang="en-US" b="1" i="1" dirty="0" smtClean="0">
                <a:solidFill>
                  <a:schemeClr val="bg1">
                    <a:lumMod val="50000"/>
                  </a:schemeClr>
                </a:solidFill>
              </a:rPr>
              <a:t>Las </a:t>
            </a:r>
            <a:r>
              <a:rPr lang="en-US" b="1" i="1" dirty="0" err="1" smtClean="0">
                <a:solidFill>
                  <a:schemeClr val="bg1">
                    <a:lumMod val="50000"/>
                  </a:schemeClr>
                </a:solidFill>
              </a:rPr>
              <a:t>universidades</a:t>
            </a:r>
            <a:r>
              <a:rPr lang="en-US" b="1" i="1" dirty="0" smtClean="0">
                <a:solidFill>
                  <a:schemeClr val="bg1">
                    <a:lumMod val="50000"/>
                  </a:schemeClr>
                </a:solidFill>
              </a:rPr>
              <a:t>, </a:t>
            </a:r>
            <a:r>
              <a:rPr lang="en-US" b="1" i="1" dirty="0" err="1" smtClean="0">
                <a:solidFill>
                  <a:schemeClr val="bg1">
                    <a:lumMod val="50000"/>
                  </a:schemeClr>
                </a:solidFill>
              </a:rPr>
              <a:t>entidades</a:t>
            </a:r>
            <a:r>
              <a:rPr lang="en-US" b="1" i="1" dirty="0" smtClean="0">
                <a:solidFill>
                  <a:schemeClr val="bg1">
                    <a:lumMod val="50000"/>
                  </a:schemeClr>
                </a:solidFill>
              </a:rPr>
              <a:t> </a:t>
            </a:r>
            <a:r>
              <a:rPr lang="en-US" b="1" i="1" dirty="0" err="1" smtClean="0">
                <a:solidFill>
                  <a:schemeClr val="bg1">
                    <a:lumMod val="50000"/>
                  </a:schemeClr>
                </a:solidFill>
              </a:rPr>
              <a:t>llamadas</a:t>
            </a:r>
            <a:r>
              <a:rPr lang="en-US" b="1" i="1" dirty="0" smtClean="0">
                <a:solidFill>
                  <a:schemeClr val="bg1">
                    <a:lumMod val="50000"/>
                  </a:schemeClr>
                </a:solidFill>
              </a:rPr>
              <a:t> a </a:t>
            </a:r>
            <a:r>
              <a:rPr lang="en-US" b="1" i="1" dirty="0" err="1" smtClean="0">
                <a:solidFill>
                  <a:schemeClr val="bg1">
                    <a:lumMod val="50000"/>
                  </a:schemeClr>
                </a:solidFill>
              </a:rPr>
              <a:t>preservar</a:t>
            </a:r>
            <a:r>
              <a:rPr lang="en-US" b="1" i="1" dirty="0" smtClean="0">
                <a:solidFill>
                  <a:schemeClr val="bg1">
                    <a:lumMod val="50000"/>
                  </a:schemeClr>
                </a:solidFill>
              </a:rPr>
              <a:t> </a:t>
            </a:r>
            <a:r>
              <a:rPr lang="en-US" b="1" i="1" dirty="0" err="1" smtClean="0">
                <a:solidFill>
                  <a:schemeClr val="bg1">
                    <a:lumMod val="50000"/>
                  </a:schemeClr>
                </a:solidFill>
              </a:rPr>
              <a:t>su</a:t>
            </a:r>
            <a:r>
              <a:rPr lang="en-US" b="1" i="1" dirty="0" smtClean="0">
                <a:solidFill>
                  <a:schemeClr val="bg1">
                    <a:lumMod val="50000"/>
                  </a:schemeClr>
                </a:solidFill>
              </a:rPr>
              <a:t> </a:t>
            </a:r>
            <a:r>
              <a:rPr lang="en-US" b="1" i="1" dirty="0" err="1" smtClean="0">
                <a:solidFill>
                  <a:schemeClr val="bg1">
                    <a:lumMod val="50000"/>
                  </a:schemeClr>
                </a:solidFill>
              </a:rPr>
              <a:t>autonomía</a:t>
            </a:r>
            <a:r>
              <a:rPr lang="en-US" b="1" i="1" dirty="0" smtClean="0">
                <a:solidFill>
                  <a:schemeClr val="bg1">
                    <a:lumMod val="50000"/>
                  </a:schemeClr>
                </a:solidFill>
              </a:rPr>
              <a:t>, </a:t>
            </a:r>
            <a:r>
              <a:rPr lang="en-US" b="1" i="1" dirty="0" err="1" smtClean="0">
                <a:solidFill>
                  <a:schemeClr val="bg1">
                    <a:lumMod val="50000"/>
                  </a:schemeClr>
                </a:solidFill>
              </a:rPr>
              <a:t>tienen</a:t>
            </a:r>
            <a:r>
              <a:rPr lang="en-US" b="1" i="1" dirty="0" smtClean="0">
                <a:solidFill>
                  <a:schemeClr val="bg1">
                    <a:lumMod val="50000"/>
                  </a:schemeClr>
                </a:solidFill>
              </a:rPr>
              <a:t> </a:t>
            </a:r>
            <a:r>
              <a:rPr lang="en-US" b="1" i="1" dirty="0" err="1" smtClean="0">
                <a:solidFill>
                  <a:schemeClr val="bg1">
                    <a:lumMod val="50000"/>
                  </a:schemeClr>
                </a:solidFill>
              </a:rPr>
              <a:t>una</a:t>
            </a:r>
            <a:r>
              <a:rPr lang="en-US" b="1" i="1" dirty="0" smtClean="0">
                <a:solidFill>
                  <a:schemeClr val="bg1">
                    <a:lumMod val="50000"/>
                  </a:schemeClr>
                </a:solidFill>
              </a:rPr>
              <a:t> </a:t>
            </a:r>
            <a:r>
              <a:rPr lang="en-US" b="1" i="1" dirty="0" err="1" smtClean="0">
                <a:solidFill>
                  <a:schemeClr val="bg1">
                    <a:lumMod val="50000"/>
                  </a:schemeClr>
                </a:solidFill>
              </a:rPr>
              <a:t>historia</a:t>
            </a:r>
            <a:r>
              <a:rPr lang="en-US" b="1" i="1" dirty="0" smtClean="0">
                <a:solidFill>
                  <a:schemeClr val="bg1">
                    <a:lumMod val="50000"/>
                  </a:schemeClr>
                </a:solidFill>
              </a:rPr>
              <a:t> de </a:t>
            </a:r>
            <a:r>
              <a:rPr lang="en-US" b="1" i="1" dirty="0" err="1" smtClean="0">
                <a:solidFill>
                  <a:schemeClr val="bg1">
                    <a:lumMod val="50000"/>
                  </a:schemeClr>
                </a:solidFill>
              </a:rPr>
              <a:t>autorregulación</a:t>
            </a:r>
            <a:r>
              <a:rPr lang="en-US" b="1" i="1" dirty="0" smtClean="0">
                <a:solidFill>
                  <a:schemeClr val="bg1">
                    <a:lumMod val="50000"/>
                  </a:schemeClr>
                </a:solidFill>
              </a:rPr>
              <a:t> </a:t>
            </a:r>
            <a:r>
              <a:rPr lang="en-US" b="1" i="1" dirty="0" err="1" smtClean="0">
                <a:solidFill>
                  <a:schemeClr val="bg1">
                    <a:lumMod val="50000"/>
                  </a:schemeClr>
                </a:solidFill>
              </a:rPr>
              <a:t>que</a:t>
            </a:r>
            <a:r>
              <a:rPr lang="en-US" b="1" i="1" dirty="0" smtClean="0">
                <a:solidFill>
                  <a:schemeClr val="bg1">
                    <a:lumMod val="50000"/>
                  </a:schemeClr>
                </a:solidFill>
              </a:rPr>
              <a:t> </a:t>
            </a:r>
            <a:r>
              <a:rPr lang="en-US" b="1" i="1" dirty="0" err="1" smtClean="0">
                <a:solidFill>
                  <a:schemeClr val="bg1">
                    <a:lumMod val="50000"/>
                  </a:schemeClr>
                </a:solidFill>
              </a:rPr>
              <a:t>tiene</a:t>
            </a:r>
            <a:r>
              <a:rPr lang="en-US" b="1" i="1" dirty="0" smtClean="0">
                <a:solidFill>
                  <a:schemeClr val="bg1">
                    <a:lumMod val="50000"/>
                  </a:schemeClr>
                </a:solidFill>
              </a:rPr>
              <a:t> </a:t>
            </a:r>
            <a:r>
              <a:rPr lang="en-US" b="1" i="1" dirty="0" err="1" smtClean="0">
                <a:solidFill>
                  <a:schemeClr val="bg1">
                    <a:lumMod val="50000"/>
                  </a:schemeClr>
                </a:solidFill>
              </a:rPr>
              <a:t>que</a:t>
            </a:r>
            <a:r>
              <a:rPr lang="en-US" b="1" i="1" dirty="0" smtClean="0">
                <a:solidFill>
                  <a:schemeClr val="bg1">
                    <a:lumMod val="50000"/>
                  </a:schemeClr>
                </a:solidFill>
              </a:rPr>
              <a:t> </a:t>
            </a:r>
            <a:r>
              <a:rPr lang="en-US" b="1" i="1" dirty="0" err="1" smtClean="0">
                <a:solidFill>
                  <a:schemeClr val="bg1">
                    <a:lumMod val="50000"/>
                  </a:schemeClr>
                </a:solidFill>
              </a:rPr>
              <a:t>fortalecerse</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i="1" dirty="0" smtClean="0">
                <a:solidFill>
                  <a:schemeClr val="bg1">
                    <a:lumMod val="50000"/>
                  </a:schemeClr>
                </a:solidFill>
              </a:rPr>
              <a:t>El </a:t>
            </a:r>
            <a:r>
              <a:rPr lang="en-US" b="1" i="1" dirty="0" err="1" smtClean="0">
                <a:solidFill>
                  <a:schemeClr val="bg1">
                    <a:lumMod val="50000"/>
                  </a:schemeClr>
                </a:solidFill>
              </a:rPr>
              <a:t>aseguramiento</a:t>
            </a:r>
            <a:r>
              <a:rPr lang="en-US" b="1" i="1" dirty="0" smtClean="0">
                <a:solidFill>
                  <a:schemeClr val="bg1">
                    <a:lumMod val="50000"/>
                  </a:schemeClr>
                </a:solidFill>
              </a:rPr>
              <a:t> de la </a:t>
            </a:r>
            <a:r>
              <a:rPr lang="en-US" b="1" i="1" dirty="0" err="1" smtClean="0">
                <a:solidFill>
                  <a:schemeClr val="bg1">
                    <a:lumMod val="50000"/>
                  </a:schemeClr>
                </a:solidFill>
              </a:rPr>
              <a:t>calidad</a:t>
            </a:r>
            <a:r>
              <a:rPr lang="en-US" b="1" i="1" dirty="0" smtClean="0">
                <a:solidFill>
                  <a:schemeClr val="bg1">
                    <a:lumMod val="50000"/>
                  </a:schemeClr>
                </a:solidFill>
              </a:rPr>
              <a:t> de la </a:t>
            </a:r>
            <a:r>
              <a:rPr lang="en-US" b="1" i="1" dirty="0" err="1" smtClean="0">
                <a:solidFill>
                  <a:schemeClr val="bg1">
                    <a:lumMod val="50000"/>
                  </a:schemeClr>
                </a:solidFill>
              </a:rPr>
              <a:t>educación</a:t>
            </a:r>
            <a:r>
              <a:rPr lang="en-US" b="1" i="1" dirty="0" smtClean="0">
                <a:solidFill>
                  <a:schemeClr val="bg1">
                    <a:lumMod val="50000"/>
                  </a:schemeClr>
                </a:solidFill>
              </a:rPr>
              <a:t> de los </a:t>
            </a:r>
            <a:r>
              <a:rPr lang="en-US" b="1" i="1" dirty="0" err="1" smtClean="0">
                <a:solidFill>
                  <a:schemeClr val="bg1">
                    <a:lumMod val="50000"/>
                  </a:schemeClr>
                </a:solidFill>
              </a:rPr>
              <a:t>futuros</a:t>
            </a:r>
            <a:r>
              <a:rPr lang="en-US" b="1" i="1" dirty="0" smtClean="0">
                <a:solidFill>
                  <a:schemeClr val="bg1">
                    <a:lumMod val="50000"/>
                  </a:schemeClr>
                </a:solidFill>
              </a:rPr>
              <a:t> </a:t>
            </a:r>
            <a:r>
              <a:rPr lang="en-US" b="1" i="1" dirty="0" err="1" smtClean="0">
                <a:solidFill>
                  <a:schemeClr val="bg1">
                    <a:lumMod val="50000"/>
                  </a:schemeClr>
                </a:solidFill>
              </a:rPr>
              <a:t>ingenieros</a:t>
            </a:r>
            <a:r>
              <a:rPr lang="en-US" b="1" i="1" dirty="0" smtClean="0">
                <a:solidFill>
                  <a:schemeClr val="bg1">
                    <a:lumMod val="50000"/>
                  </a:schemeClr>
                </a:solidFill>
              </a:rPr>
              <a:t> e </a:t>
            </a:r>
            <a:r>
              <a:rPr lang="en-US" b="1" i="1" dirty="0" err="1" smtClean="0">
                <a:solidFill>
                  <a:schemeClr val="bg1">
                    <a:lumMod val="50000"/>
                  </a:schemeClr>
                </a:solidFill>
              </a:rPr>
              <a:t>ingenieras</a:t>
            </a:r>
            <a:r>
              <a:rPr lang="en-US" b="1" i="1" dirty="0" smtClean="0">
                <a:solidFill>
                  <a:schemeClr val="bg1">
                    <a:lumMod val="50000"/>
                  </a:schemeClr>
                </a:solidFill>
              </a:rPr>
              <a:t> </a:t>
            </a:r>
            <a:r>
              <a:rPr lang="en-US" b="1" i="1" dirty="0" err="1" smtClean="0">
                <a:solidFill>
                  <a:schemeClr val="bg1">
                    <a:lumMod val="50000"/>
                  </a:schemeClr>
                </a:solidFill>
              </a:rPr>
              <a:t>requiere</a:t>
            </a:r>
            <a:r>
              <a:rPr lang="en-US" b="1" i="1" dirty="0" smtClean="0">
                <a:solidFill>
                  <a:schemeClr val="bg1">
                    <a:lumMod val="50000"/>
                  </a:schemeClr>
                </a:solidFill>
              </a:rPr>
              <a:t/>
            </a:r>
            <a:br>
              <a:rPr lang="en-US" b="1" i="1" dirty="0" smtClean="0">
                <a:solidFill>
                  <a:schemeClr val="bg1">
                    <a:lumMod val="50000"/>
                  </a:schemeClr>
                </a:solidFill>
              </a:rPr>
            </a:br>
            <a:r>
              <a:rPr lang="en-US" b="1" i="1" dirty="0" smtClean="0">
                <a:solidFill>
                  <a:schemeClr val="bg1">
                    <a:lumMod val="50000"/>
                  </a:schemeClr>
                </a:solidFill>
              </a:rPr>
              <a:t>la </a:t>
            </a:r>
            <a:r>
              <a:rPr lang="en-US" b="1" i="1" dirty="0" err="1" smtClean="0">
                <a:solidFill>
                  <a:schemeClr val="bg1">
                    <a:lumMod val="50000"/>
                  </a:schemeClr>
                </a:solidFill>
              </a:rPr>
              <a:t>atención</a:t>
            </a:r>
            <a:r>
              <a:rPr lang="en-US" b="1" i="1" dirty="0" smtClean="0">
                <a:solidFill>
                  <a:schemeClr val="bg1">
                    <a:lumMod val="50000"/>
                  </a:schemeClr>
                </a:solidFill>
              </a:rPr>
              <a:t> </a:t>
            </a:r>
            <a:r>
              <a:rPr lang="en-US" b="1" i="1" dirty="0" err="1" smtClean="0">
                <a:solidFill>
                  <a:schemeClr val="bg1">
                    <a:lumMod val="50000"/>
                  </a:schemeClr>
                </a:solidFill>
              </a:rPr>
              <a:t>inteligente</a:t>
            </a:r>
            <a:r>
              <a:rPr lang="en-US" b="1" i="1" dirty="0" smtClean="0">
                <a:solidFill>
                  <a:schemeClr val="bg1">
                    <a:lumMod val="50000"/>
                  </a:schemeClr>
                </a:solidFill>
              </a:rPr>
              <a:t> e </a:t>
            </a:r>
            <a:r>
              <a:rPr lang="en-US" b="1" i="1" dirty="0" err="1" smtClean="0">
                <a:solidFill>
                  <a:schemeClr val="bg1">
                    <a:lumMod val="50000"/>
                  </a:schemeClr>
                </a:solidFill>
              </a:rPr>
              <a:t>interventora</a:t>
            </a:r>
            <a:r>
              <a:rPr lang="en-US" b="1" i="1" dirty="0" smtClean="0">
                <a:solidFill>
                  <a:schemeClr val="bg1">
                    <a:lumMod val="50000"/>
                  </a:schemeClr>
                </a:solidFill>
              </a:rPr>
              <a:t> en </a:t>
            </a:r>
            <a:r>
              <a:rPr lang="en-US" b="1" i="1" dirty="0" err="1" smtClean="0">
                <a:solidFill>
                  <a:schemeClr val="bg1">
                    <a:lumMod val="50000"/>
                  </a:schemeClr>
                </a:solidFill>
              </a:rPr>
              <a:t>momentos</a:t>
            </a:r>
            <a:r>
              <a:rPr lang="en-US" b="1" i="1" dirty="0" smtClean="0">
                <a:solidFill>
                  <a:schemeClr val="bg1">
                    <a:lumMod val="50000"/>
                  </a:schemeClr>
                </a:solidFill>
              </a:rPr>
              <a:t> claves </a:t>
            </a:r>
            <a:r>
              <a:rPr lang="en-US" b="1" i="1" dirty="0" err="1" smtClean="0">
                <a:solidFill>
                  <a:schemeClr val="bg1">
                    <a:lumMod val="50000"/>
                  </a:schemeClr>
                </a:solidFill>
              </a:rPr>
              <a:t>que</a:t>
            </a:r>
            <a:r>
              <a:rPr lang="en-US" b="1" i="1" dirty="0" smtClean="0">
                <a:solidFill>
                  <a:schemeClr val="bg1">
                    <a:lumMod val="50000"/>
                  </a:schemeClr>
                </a:solidFill>
              </a:rPr>
              <a:t> </a:t>
            </a:r>
            <a:r>
              <a:rPr lang="en-US" b="1" i="1" dirty="0" err="1" smtClean="0">
                <a:solidFill>
                  <a:schemeClr val="bg1">
                    <a:lumMod val="50000"/>
                  </a:schemeClr>
                </a:solidFill>
              </a:rPr>
              <a:t>pueden</a:t>
            </a:r>
            <a:r>
              <a:rPr lang="en-US" b="1" i="1" dirty="0" smtClean="0">
                <a:solidFill>
                  <a:schemeClr val="bg1">
                    <a:lumMod val="50000"/>
                  </a:schemeClr>
                </a:solidFill>
              </a:rPr>
              <a:t> </a:t>
            </a:r>
            <a:r>
              <a:rPr lang="en-US" b="1" i="1" dirty="0" err="1" smtClean="0">
                <a:solidFill>
                  <a:schemeClr val="bg1">
                    <a:lumMod val="50000"/>
                  </a:schemeClr>
                </a:solidFill>
              </a:rPr>
              <a:t>definir</a:t>
            </a:r>
            <a:r>
              <a:rPr lang="en-US" b="1" i="1" dirty="0" smtClean="0">
                <a:solidFill>
                  <a:schemeClr val="bg1">
                    <a:lumMod val="50000"/>
                  </a:schemeClr>
                </a:solidFill>
              </a:rPr>
              <a:t> </a:t>
            </a:r>
            <a:r>
              <a:rPr lang="en-US" b="1" i="1" dirty="0" err="1" smtClean="0">
                <a:solidFill>
                  <a:schemeClr val="bg1">
                    <a:lumMod val="50000"/>
                  </a:schemeClr>
                </a:solidFill>
              </a:rPr>
              <a:t>ese</a:t>
            </a:r>
            <a:r>
              <a:rPr lang="en-US" b="1" i="1" dirty="0" smtClean="0">
                <a:solidFill>
                  <a:schemeClr val="bg1">
                    <a:lumMod val="50000"/>
                  </a:schemeClr>
                </a:solidFill>
              </a:rPr>
              <a:t> </a:t>
            </a:r>
            <a:r>
              <a:rPr lang="en-US" b="1" i="1" dirty="0" err="1" smtClean="0">
                <a:solidFill>
                  <a:schemeClr val="bg1">
                    <a:lumMod val="50000"/>
                  </a:schemeClr>
                </a:solidFill>
              </a:rPr>
              <a:t>futuro</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57167"/>
            <a:ext cx="7086600" cy="857256"/>
          </a:xfrm>
        </p:spPr>
        <p:txBody>
          <a:bodyPr/>
          <a:lstStyle/>
          <a:p>
            <a:r>
              <a:rPr lang="en-US" dirty="0" smtClean="0">
                <a:solidFill>
                  <a:srgbClr val="FF0000"/>
                </a:solidFill>
              </a:rPr>
              <a:t>Un </a:t>
            </a:r>
            <a:r>
              <a:rPr lang="en-US" dirty="0" err="1" smtClean="0">
                <a:solidFill>
                  <a:srgbClr val="FF0000"/>
                </a:solidFill>
              </a:rPr>
              <a:t>compromiso</a:t>
            </a:r>
            <a:r>
              <a:rPr lang="en-US" dirty="0" smtClean="0">
                <a:solidFill>
                  <a:srgbClr val="FF0000"/>
                </a:solidFill>
              </a:rPr>
              <a:t> de </a:t>
            </a:r>
            <a:r>
              <a:rPr lang="en-US" dirty="0" err="1" smtClean="0">
                <a:solidFill>
                  <a:srgbClr val="FF0000"/>
                </a:solidFill>
              </a:rPr>
              <a:t>todos</a:t>
            </a:r>
            <a:endParaRPr lang="en-US" dirty="0">
              <a:solidFill>
                <a:srgbClr val="FF0000"/>
              </a:solidFill>
            </a:endParaRPr>
          </a:p>
        </p:txBody>
      </p:sp>
      <p:sp>
        <p:nvSpPr>
          <p:cNvPr id="5" name="Subtitle 4"/>
          <p:cNvSpPr>
            <a:spLocks noGrp="1"/>
          </p:cNvSpPr>
          <p:nvPr>
            <p:ph type="subTitle" idx="1"/>
          </p:nvPr>
        </p:nvSpPr>
        <p:spPr>
          <a:xfrm>
            <a:off x="304800" y="1214423"/>
            <a:ext cx="7086600" cy="5429287"/>
          </a:xfrm>
        </p:spPr>
        <p:txBody>
          <a:bodyPr/>
          <a:lstStyle/>
          <a:p>
            <a:r>
              <a:rPr lang="en-US" b="1" i="1" dirty="0" smtClean="0"/>
              <a:t>Los </a:t>
            </a:r>
            <a:r>
              <a:rPr lang="en-US" b="1" i="1" dirty="0" err="1" smtClean="0"/>
              <a:t>peligros</a:t>
            </a:r>
            <a:r>
              <a:rPr lang="en-US" b="1" i="1" dirty="0" smtClean="0"/>
              <a:t> y </a:t>
            </a:r>
            <a:r>
              <a:rPr lang="en-US" b="1" i="1" dirty="0" err="1" smtClean="0"/>
              <a:t>puntos</a:t>
            </a:r>
            <a:r>
              <a:rPr lang="en-US" b="1" i="1" dirty="0" smtClean="0"/>
              <a:t> </a:t>
            </a:r>
            <a:r>
              <a:rPr lang="en-US" b="1" i="1" dirty="0" err="1" smtClean="0"/>
              <a:t>críticos</a:t>
            </a:r>
            <a:r>
              <a:rPr lang="en-US" b="1" i="1" dirty="0" smtClean="0"/>
              <a:t> de </a:t>
            </a:r>
            <a:r>
              <a:rPr lang="en-US" b="1" i="1" dirty="0" err="1" smtClean="0"/>
              <a:t>calidad</a:t>
            </a:r>
            <a:r>
              <a:rPr lang="en-US" b="1" i="1" dirty="0" smtClean="0"/>
              <a:t> </a:t>
            </a:r>
            <a:r>
              <a:rPr lang="en-US" b="1" i="1" dirty="0" err="1" smtClean="0"/>
              <a:t>están</a:t>
            </a:r>
            <a:r>
              <a:rPr lang="en-US" b="1" i="1" dirty="0" smtClean="0"/>
              <a:t> en </a:t>
            </a:r>
            <a:r>
              <a:rPr lang="en-US" b="1" i="1" dirty="0" err="1" smtClean="0"/>
              <a:t>algunos</a:t>
            </a:r>
            <a:r>
              <a:rPr lang="en-US" b="1" i="1" dirty="0" smtClean="0"/>
              <a:t> </a:t>
            </a:r>
            <a:r>
              <a:rPr lang="en-US" b="1" i="1" dirty="0" err="1" smtClean="0"/>
              <a:t>casos</a:t>
            </a:r>
            <a:r>
              <a:rPr lang="en-US" b="1" i="1" dirty="0" smtClean="0"/>
              <a:t> </a:t>
            </a:r>
            <a:r>
              <a:rPr lang="en-US" b="1" i="1" dirty="0" err="1" smtClean="0"/>
              <a:t>fuera</a:t>
            </a:r>
            <a:r>
              <a:rPr lang="en-US" b="1" i="1" dirty="0" smtClean="0"/>
              <a:t> del </a:t>
            </a:r>
            <a:r>
              <a:rPr lang="en-US" b="1" i="1" dirty="0" err="1" smtClean="0"/>
              <a:t>ámbito</a:t>
            </a:r>
            <a:r>
              <a:rPr lang="en-US" b="1" i="1" dirty="0" smtClean="0"/>
              <a:t> de </a:t>
            </a:r>
            <a:r>
              <a:rPr lang="en-US" b="1" i="1" dirty="0" err="1" smtClean="0"/>
              <a:t>las</a:t>
            </a:r>
            <a:r>
              <a:rPr lang="en-US" b="1" i="1" dirty="0" smtClean="0"/>
              <a:t> </a:t>
            </a:r>
            <a:r>
              <a:rPr lang="en-US" b="1" i="1" dirty="0" err="1" smtClean="0"/>
              <a:t>universidades</a:t>
            </a:r>
            <a:r>
              <a:rPr lang="en-US" b="1" i="1" dirty="0" smtClean="0"/>
              <a:t>.</a:t>
            </a:r>
          </a:p>
          <a:p>
            <a:endParaRPr lang="en-US" b="1" i="1" dirty="0" smtClean="0"/>
          </a:p>
          <a:p>
            <a:r>
              <a:rPr lang="en-US" b="1" i="1" dirty="0" err="1" smtClean="0"/>
              <a:t>Corresponde</a:t>
            </a:r>
            <a:r>
              <a:rPr lang="en-US" b="1" i="1" dirty="0" smtClean="0"/>
              <a:t> a la </a:t>
            </a:r>
            <a:r>
              <a:rPr lang="en-US" b="1" i="1" dirty="0" err="1" smtClean="0"/>
              <a:t>sociedad</a:t>
            </a:r>
            <a:r>
              <a:rPr lang="en-US" b="1" i="1" dirty="0" smtClean="0"/>
              <a:t>, </a:t>
            </a:r>
            <a:r>
              <a:rPr lang="en-US" b="1" i="1" dirty="0" err="1" smtClean="0"/>
              <a:t>interesada</a:t>
            </a:r>
            <a:r>
              <a:rPr lang="en-US" b="1" i="1" dirty="0" smtClean="0"/>
              <a:t> en </a:t>
            </a:r>
            <a:r>
              <a:rPr lang="en-US" b="1" i="1" dirty="0" err="1" smtClean="0"/>
              <a:t>más</a:t>
            </a:r>
            <a:r>
              <a:rPr lang="en-US" b="1" i="1" dirty="0" smtClean="0"/>
              <a:t> </a:t>
            </a:r>
            <a:r>
              <a:rPr lang="en-US" b="1" i="1" dirty="0" err="1" smtClean="0"/>
              <a:t>ingenieros</a:t>
            </a:r>
            <a:r>
              <a:rPr lang="en-US" b="1" i="1" dirty="0" smtClean="0"/>
              <a:t> </a:t>
            </a:r>
            <a:r>
              <a:rPr lang="en-US" b="1" i="1" dirty="0" err="1" smtClean="0"/>
              <a:t>competentes</a:t>
            </a:r>
            <a:r>
              <a:rPr lang="en-US" b="1" i="1" dirty="0" smtClean="0"/>
              <a:t>, </a:t>
            </a:r>
            <a:r>
              <a:rPr lang="en-US" b="1" i="1" dirty="0" err="1" smtClean="0"/>
              <a:t>comprometidos</a:t>
            </a:r>
            <a:r>
              <a:rPr lang="en-US" b="1" i="1" dirty="0" smtClean="0"/>
              <a:t> y </a:t>
            </a:r>
            <a:r>
              <a:rPr lang="en-US" b="1" i="1" dirty="0" err="1" smtClean="0"/>
              <a:t>transformadores</a:t>
            </a:r>
            <a:r>
              <a:rPr lang="en-US" b="1" i="1" dirty="0" smtClean="0"/>
              <a:t> el </a:t>
            </a:r>
            <a:r>
              <a:rPr lang="en-US" b="1" i="1" dirty="0" err="1" smtClean="0"/>
              <a:t>seguimiento</a:t>
            </a:r>
            <a:r>
              <a:rPr lang="en-US" b="1" i="1" dirty="0" smtClean="0"/>
              <a:t> en </a:t>
            </a:r>
            <a:r>
              <a:rPr lang="en-US" b="1" i="1" dirty="0" err="1" smtClean="0"/>
              <a:t>algunos</a:t>
            </a:r>
            <a:r>
              <a:rPr lang="en-US" b="1" i="1" dirty="0" smtClean="0"/>
              <a:t> </a:t>
            </a:r>
            <a:r>
              <a:rPr lang="en-US" b="1" i="1" dirty="0" err="1" smtClean="0"/>
              <a:t>puntos</a:t>
            </a:r>
            <a:r>
              <a:rPr lang="en-US" b="1" i="1" dirty="0" smtClean="0"/>
              <a:t>.</a:t>
            </a:r>
            <a:endParaRPr lang="en-US" b="1"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
            <a:ext cx="3429000" cy="908720"/>
          </a:xfrm>
        </p:spPr>
        <p:txBody>
          <a:bodyPr/>
          <a:lstStyle/>
          <a:p>
            <a:r>
              <a:rPr lang="en-US" dirty="0" smtClean="0"/>
              <a:t>HACCP- </a:t>
            </a:r>
            <a:r>
              <a:rPr lang="en-US" dirty="0" err="1" smtClean="0"/>
              <a:t>Alimentos</a:t>
            </a:r>
            <a:endParaRPr lang="en-US" dirty="0" smtClean="0"/>
          </a:p>
          <a:p>
            <a:endParaRPr lang="es-ES" dirty="0" smtClean="0"/>
          </a:p>
        </p:txBody>
      </p:sp>
      <p:sp>
        <p:nvSpPr>
          <p:cNvPr id="4" name="Content Placeholder 3"/>
          <p:cNvSpPr>
            <a:spLocks noGrp="1"/>
          </p:cNvSpPr>
          <p:nvPr>
            <p:ph sz="half" idx="2"/>
          </p:nvPr>
        </p:nvSpPr>
        <p:spPr>
          <a:xfrm>
            <a:off x="381000" y="908721"/>
            <a:ext cx="3429000" cy="4882480"/>
          </a:xfrm>
        </p:spPr>
        <p:txBody>
          <a:bodyPr/>
          <a:lstStyle/>
          <a:p>
            <a:r>
              <a:rPr lang="es-ES" b="1" dirty="0" smtClean="0"/>
              <a:t>PRINCIPIO 1</a:t>
            </a:r>
            <a:r>
              <a:rPr lang="es-ES" dirty="0" smtClean="0"/>
              <a:t> Realizar un análisis de peligros. </a:t>
            </a:r>
          </a:p>
          <a:p>
            <a:r>
              <a:rPr lang="es-ES" b="1" dirty="0" smtClean="0"/>
              <a:t>PRINCIPIO 2</a:t>
            </a:r>
            <a:r>
              <a:rPr lang="es-ES" dirty="0" smtClean="0"/>
              <a:t> </a:t>
            </a:r>
          </a:p>
          <a:p>
            <a:r>
              <a:rPr lang="es-ES" dirty="0" smtClean="0"/>
              <a:t>Determinar los puntos críticos de control (PCC). </a:t>
            </a:r>
          </a:p>
          <a:p>
            <a:r>
              <a:rPr lang="es-ES" b="1" dirty="0" smtClean="0"/>
              <a:t>PRINCIPIO 3</a:t>
            </a:r>
            <a:r>
              <a:rPr lang="es-ES" dirty="0" smtClean="0"/>
              <a:t> </a:t>
            </a:r>
          </a:p>
          <a:p>
            <a:r>
              <a:rPr lang="es-ES" dirty="0" smtClean="0"/>
              <a:t>Establecer un límite o límites críticos. </a:t>
            </a:r>
            <a:r>
              <a:rPr lang="es-ES" b="1" dirty="0" smtClean="0"/>
              <a:t>PRINCIPIO 4</a:t>
            </a:r>
            <a:r>
              <a:rPr lang="es-ES" dirty="0" smtClean="0"/>
              <a:t> </a:t>
            </a:r>
          </a:p>
          <a:p>
            <a:r>
              <a:rPr lang="es-ES" dirty="0" smtClean="0"/>
              <a:t>Establecer un sistema de vigilancia del control de los PCC. </a:t>
            </a:r>
          </a:p>
          <a:p>
            <a:endParaRPr lang="en-US" dirty="0"/>
          </a:p>
        </p:txBody>
      </p:sp>
      <p:sp>
        <p:nvSpPr>
          <p:cNvPr id="5" name="Text Placeholder 4"/>
          <p:cNvSpPr>
            <a:spLocks noGrp="1"/>
          </p:cNvSpPr>
          <p:nvPr>
            <p:ph type="body" sz="quarter" idx="3"/>
          </p:nvPr>
        </p:nvSpPr>
        <p:spPr>
          <a:xfrm>
            <a:off x="3962400" y="332657"/>
            <a:ext cx="3733800" cy="576064"/>
          </a:xfrm>
        </p:spPr>
        <p:txBody>
          <a:bodyPr/>
          <a:lstStyle/>
          <a:p>
            <a:r>
              <a:rPr lang="en-US" dirty="0" smtClean="0"/>
              <a:t>HACCP – </a:t>
            </a:r>
            <a:r>
              <a:rPr lang="en-US" dirty="0" err="1" smtClean="0"/>
              <a:t>Educación</a:t>
            </a:r>
            <a:r>
              <a:rPr lang="en-US" dirty="0" smtClean="0"/>
              <a:t> </a:t>
            </a:r>
            <a:r>
              <a:rPr lang="en-US" dirty="0" err="1" smtClean="0"/>
              <a:t>Ing</a:t>
            </a:r>
            <a:r>
              <a:rPr lang="en-US" dirty="0" smtClean="0"/>
              <a:t>.</a:t>
            </a:r>
          </a:p>
          <a:p>
            <a:endParaRPr lang="en-US" dirty="0"/>
          </a:p>
        </p:txBody>
      </p:sp>
      <p:sp>
        <p:nvSpPr>
          <p:cNvPr id="6" name="Content Placeholder 5"/>
          <p:cNvSpPr>
            <a:spLocks noGrp="1"/>
          </p:cNvSpPr>
          <p:nvPr>
            <p:ph sz="quarter" idx="4"/>
          </p:nvPr>
        </p:nvSpPr>
        <p:spPr>
          <a:xfrm>
            <a:off x="3962400" y="908721"/>
            <a:ext cx="3733800" cy="5688631"/>
          </a:xfrm>
        </p:spPr>
        <p:txBody>
          <a:bodyPr/>
          <a:lstStyle/>
          <a:p>
            <a:r>
              <a:rPr lang="es-ES" b="1" dirty="0" smtClean="0"/>
              <a:t>PRINCIPIO 1 </a:t>
            </a:r>
          </a:p>
          <a:p>
            <a:r>
              <a:rPr lang="en-US" dirty="0" err="1" smtClean="0"/>
              <a:t>Realizar</a:t>
            </a:r>
            <a:r>
              <a:rPr lang="en-US" dirty="0" smtClean="0"/>
              <a:t> un </a:t>
            </a:r>
            <a:r>
              <a:rPr lang="en-US" dirty="0" err="1" smtClean="0"/>
              <a:t>análisis</a:t>
            </a:r>
            <a:r>
              <a:rPr lang="en-US" dirty="0" smtClean="0"/>
              <a:t> de </a:t>
            </a:r>
            <a:r>
              <a:rPr lang="en-US" dirty="0" err="1" smtClean="0"/>
              <a:t>peligros</a:t>
            </a:r>
            <a:r>
              <a:rPr lang="en-US" dirty="0" smtClean="0"/>
              <a:t> </a:t>
            </a:r>
          </a:p>
          <a:p>
            <a:r>
              <a:rPr lang="es-ES" b="1" dirty="0" smtClean="0"/>
              <a:t>PRINCIPIO 2</a:t>
            </a:r>
          </a:p>
          <a:p>
            <a:r>
              <a:rPr lang="es-ES" dirty="0" smtClean="0"/>
              <a:t>Determinar los puntos críticos de calidad (PCC)</a:t>
            </a:r>
          </a:p>
          <a:p>
            <a:r>
              <a:rPr lang="es-ES" b="1" dirty="0" smtClean="0"/>
              <a:t>PRINCIPIO 3</a:t>
            </a:r>
          </a:p>
          <a:p>
            <a:r>
              <a:rPr lang="es-ES" dirty="0" smtClean="0"/>
              <a:t>Establecer un límite o límites críticos</a:t>
            </a:r>
          </a:p>
          <a:p>
            <a:r>
              <a:rPr lang="es-ES" b="1" dirty="0" smtClean="0"/>
              <a:t>PRINCIPIO 4</a:t>
            </a:r>
          </a:p>
          <a:p>
            <a:r>
              <a:rPr lang="es-ES" dirty="0" smtClean="0"/>
              <a:t>Establecer un sistema de seguimiento de los PCC</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body" idx="1"/>
          </p:nvPr>
        </p:nvSpPr>
        <p:spPr>
          <a:xfrm>
            <a:off x="381000" y="332657"/>
            <a:ext cx="3429000" cy="432048"/>
          </a:xfrm>
        </p:spPr>
        <p:txBody>
          <a:bodyPr/>
          <a:lstStyle/>
          <a:p>
            <a:r>
              <a:rPr lang="en-US" dirty="0" smtClean="0"/>
              <a:t>HACCP  </a:t>
            </a:r>
            <a:r>
              <a:rPr lang="en-US" dirty="0" err="1" smtClean="0"/>
              <a:t>Alim</a:t>
            </a:r>
            <a:r>
              <a:rPr lang="en-US" dirty="0" smtClean="0"/>
              <a:t>.</a:t>
            </a:r>
            <a:endParaRPr lang="en-US" dirty="0"/>
          </a:p>
        </p:txBody>
      </p:sp>
      <p:sp>
        <p:nvSpPr>
          <p:cNvPr id="7" name="Content Placeholder 6"/>
          <p:cNvSpPr>
            <a:spLocks noGrp="1"/>
          </p:cNvSpPr>
          <p:nvPr>
            <p:ph sz="half" idx="2"/>
          </p:nvPr>
        </p:nvSpPr>
        <p:spPr>
          <a:xfrm>
            <a:off x="381000" y="1052736"/>
            <a:ext cx="3429000" cy="5805263"/>
          </a:xfrm>
        </p:spPr>
        <p:txBody>
          <a:bodyPr/>
          <a:lstStyle/>
          <a:p>
            <a:r>
              <a:rPr lang="es-ES" sz="1800" b="1" dirty="0" smtClean="0"/>
              <a:t>PRINCIPIO 5</a:t>
            </a:r>
            <a:r>
              <a:rPr lang="es-ES" sz="1800" dirty="0" smtClean="0"/>
              <a:t> </a:t>
            </a:r>
          </a:p>
          <a:p>
            <a:r>
              <a:rPr lang="es-ES" sz="1800" dirty="0" smtClean="0"/>
              <a:t>Establecer las medidas correctivas que han de adoptarse cuando la vigilancia indica que un determinado PCC no está controlado. </a:t>
            </a:r>
          </a:p>
          <a:p>
            <a:r>
              <a:rPr lang="es-ES" sz="1800" b="1" dirty="0" smtClean="0"/>
              <a:t>PRINCIPIO 6</a:t>
            </a:r>
            <a:r>
              <a:rPr lang="es-ES" sz="1800" dirty="0" smtClean="0"/>
              <a:t> </a:t>
            </a:r>
          </a:p>
          <a:p>
            <a:r>
              <a:rPr lang="es-ES" sz="1800" dirty="0" smtClean="0"/>
              <a:t>Establecer procedimientos de comprobación para confirmar que el Sistema de HACCP funciona eficazmente. </a:t>
            </a:r>
          </a:p>
          <a:p>
            <a:r>
              <a:rPr lang="es-ES" sz="1800" b="1" dirty="0" smtClean="0"/>
              <a:t>PRINCIPIO 7</a:t>
            </a:r>
            <a:r>
              <a:rPr lang="es-ES" sz="1800" dirty="0" smtClean="0"/>
              <a:t> </a:t>
            </a:r>
          </a:p>
          <a:p>
            <a:r>
              <a:rPr lang="es-ES" sz="1800" dirty="0" smtClean="0"/>
              <a:t>Establecer un sistema de documentación sobre todos los procedimientos y los registros apropiados para estos principios y su aplicación</a:t>
            </a:r>
            <a:endParaRPr lang="en-US" sz="1800" dirty="0" smtClean="0"/>
          </a:p>
          <a:p>
            <a:endParaRPr lang="en-US" dirty="0" smtClean="0"/>
          </a:p>
        </p:txBody>
      </p:sp>
      <p:sp>
        <p:nvSpPr>
          <p:cNvPr id="8" name="Text Placeholder 7"/>
          <p:cNvSpPr>
            <a:spLocks noGrp="1"/>
          </p:cNvSpPr>
          <p:nvPr>
            <p:ph type="body" sz="quarter" idx="3"/>
          </p:nvPr>
        </p:nvSpPr>
        <p:spPr>
          <a:xfrm>
            <a:off x="3962400" y="332657"/>
            <a:ext cx="3733800" cy="432048"/>
          </a:xfrm>
        </p:spPr>
        <p:txBody>
          <a:bodyPr/>
          <a:lstStyle/>
          <a:p>
            <a:r>
              <a:rPr lang="en-US" dirty="0" smtClean="0"/>
              <a:t>HACCP  Ed. </a:t>
            </a:r>
            <a:r>
              <a:rPr lang="en-US" dirty="0" err="1" smtClean="0"/>
              <a:t>Ing</a:t>
            </a:r>
            <a:r>
              <a:rPr lang="en-US" dirty="0" smtClean="0"/>
              <a:t>.</a:t>
            </a:r>
            <a:endParaRPr lang="en-US" dirty="0"/>
          </a:p>
        </p:txBody>
      </p:sp>
      <p:sp>
        <p:nvSpPr>
          <p:cNvPr id="9" name="Content Placeholder 8"/>
          <p:cNvSpPr>
            <a:spLocks noGrp="1"/>
          </p:cNvSpPr>
          <p:nvPr>
            <p:ph sz="quarter" idx="4"/>
          </p:nvPr>
        </p:nvSpPr>
        <p:spPr>
          <a:xfrm>
            <a:off x="3962400" y="1052737"/>
            <a:ext cx="3733800" cy="5544615"/>
          </a:xfrm>
        </p:spPr>
        <p:txBody>
          <a:bodyPr/>
          <a:lstStyle/>
          <a:p>
            <a:r>
              <a:rPr lang="es-ES" sz="1800" b="1" dirty="0" smtClean="0"/>
              <a:t>PRINCIPIO 5</a:t>
            </a:r>
          </a:p>
          <a:p>
            <a:r>
              <a:rPr lang="es-ES" sz="1800" dirty="0" smtClean="0"/>
              <a:t>Establecer las medidas correctivas que han de adoptarse cuando el seguimiento indique que un determinado PCC no cumple expectativas.</a:t>
            </a:r>
          </a:p>
          <a:p>
            <a:r>
              <a:rPr lang="es-ES" sz="1800" b="1" dirty="0" smtClean="0"/>
              <a:t>PRINCIPIO 6</a:t>
            </a:r>
          </a:p>
          <a:p>
            <a:r>
              <a:rPr lang="es-ES" sz="1800" dirty="0" smtClean="0"/>
              <a:t>Establecer procedimientos de comprobación para confirmar que el Sistema HACCP- Ed. Ing. funciona eficazmente</a:t>
            </a:r>
          </a:p>
          <a:p>
            <a:r>
              <a:rPr lang="es-ES" sz="1800" b="1" dirty="0" smtClean="0"/>
              <a:t>PRINCIPIO 7</a:t>
            </a:r>
          </a:p>
          <a:p>
            <a:r>
              <a:rPr lang="es-ES" sz="1800" dirty="0" smtClean="0"/>
              <a:t>Establecer un sistema de documentación sobre todos los procedimientos y los registros apropiados para estos principios y su aplicación</a:t>
            </a:r>
            <a:endParaRPr lang="en-US" sz="1800" dirty="0" smtClean="0"/>
          </a:p>
          <a:p>
            <a:endParaRPr lang="es-ES" sz="1800" b="1" dirty="0" smtClean="0"/>
          </a:p>
          <a:p>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Grp="1" noChangeArrowheads="1"/>
          </p:cNvSpPr>
          <p:nvPr>
            <p:ph type="title"/>
          </p:nvPr>
        </p:nvSpPr>
        <p:spPr bwMode="auto">
          <a:xfrm>
            <a:off x="304800" y="2786063"/>
            <a:ext cx="8229600" cy="1571625"/>
          </a:xfrm>
          <a:prstGeom prst="rect">
            <a:avLst/>
          </a:prstGeom>
          <a:noFill/>
          <a:ln>
            <a:miter lim="800000"/>
            <a:headEnd/>
            <a:tailEnd/>
          </a:ln>
        </p:spPr>
        <p:txBody>
          <a:bodyPr/>
          <a:lstStyle/>
          <a:p>
            <a:pPr algn="ctr"/>
            <a:r>
              <a:rPr lang="en-US" b="1" i="1" dirty="0" smtClean="0">
                <a:solidFill>
                  <a:srgbClr val="5F5F5F"/>
                </a:solidFill>
                <a:latin typeface="Arial" charset="0"/>
                <a:ea typeface="ＭＳ Ｐゴシック"/>
                <a:cs typeface="Arial" charset="0"/>
              </a:rPr>
              <a:t>¿</a:t>
            </a:r>
            <a:r>
              <a:rPr lang="en-US" b="1" i="1" dirty="0" err="1" smtClean="0">
                <a:solidFill>
                  <a:srgbClr val="5F5F5F"/>
                </a:solidFill>
                <a:latin typeface="Arial" charset="0"/>
                <a:ea typeface="ＭＳ Ｐゴシック"/>
                <a:cs typeface="Arial" charset="0"/>
              </a:rPr>
              <a:t>Peligros</a:t>
            </a:r>
            <a:r>
              <a:rPr lang="en-US" b="1" i="1" dirty="0" smtClean="0">
                <a:solidFill>
                  <a:srgbClr val="5F5F5F"/>
                </a:solidFill>
                <a:latin typeface="Arial" charset="0"/>
                <a:ea typeface="ＭＳ Ｐゴシック"/>
                <a:cs typeface="Arial" charset="0"/>
              </a:rPr>
              <a:t>? </a:t>
            </a:r>
            <a:br>
              <a:rPr lang="en-US" b="1" i="1" dirty="0" smtClean="0">
                <a:solidFill>
                  <a:srgbClr val="5F5F5F"/>
                </a:solidFill>
                <a:latin typeface="Arial" charset="0"/>
                <a:ea typeface="ＭＳ Ｐゴシック"/>
                <a:cs typeface="Arial" charset="0"/>
              </a:rPr>
            </a:br>
            <a:r>
              <a:rPr lang="en-US" b="1" i="1" dirty="0" smtClean="0">
                <a:solidFill>
                  <a:srgbClr val="5F5F5F"/>
                </a:solidFill>
                <a:latin typeface="Arial" charset="0"/>
                <a:ea typeface="ＭＳ Ｐゴシック"/>
                <a:cs typeface="Arial" charset="0"/>
              </a:rPr>
              <a:t>¿</a:t>
            </a:r>
            <a:r>
              <a:rPr lang="en-US" b="1" i="1" dirty="0" err="1" smtClean="0">
                <a:solidFill>
                  <a:srgbClr val="5F5F5F"/>
                </a:solidFill>
                <a:latin typeface="Arial" charset="0"/>
                <a:ea typeface="ＭＳ Ｐゴシック"/>
                <a:cs typeface="Arial" charset="0"/>
              </a:rPr>
              <a:t>Puntos</a:t>
            </a:r>
            <a:r>
              <a:rPr lang="en-US" b="1" i="1" dirty="0" smtClean="0">
                <a:solidFill>
                  <a:srgbClr val="5F5F5F"/>
                </a:solidFill>
                <a:latin typeface="Arial" charset="0"/>
                <a:ea typeface="ＭＳ Ｐゴシック"/>
                <a:cs typeface="Arial" charset="0"/>
              </a:rPr>
              <a:t> </a:t>
            </a:r>
            <a:r>
              <a:rPr lang="en-US" b="1" i="1" dirty="0" err="1" smtClean="0">
                <a:solidFill>
                  <a:srgbClr val="5F5F5F"/>
                </a:solidFill>
                <a:latin typeface="Arial" charset="0"/>
                <a:ea typeface="ＭＳ Ｐゴシック"/>
                <a:cs typeface="Arial" charset="0"/>
              </a:rPr>
              <a:t>Críticos</a:t>
            </a:r>
            <a:r>
              <a:rPr lang="en-US" b="1" i="1" dirty="0" smtClean="0">
                <a:solidFill>
                  <a:srgbClr val="5F5F5F"/>
                </a:solidFill>
                <a:latin typeface="Arial" charset="0"/>
                <a:ea typeface="ＭＳ Ｐゴシック"/>
                <a:cs typeface="Arial" charset="0"/>
              </a:rPr>
              <a:t>?</a:t>
            </a:r>
            <a:br>
              <a:rPr lang="en-US" b="1" i="1" dirty="0" smtClean="0">
                <a:solidFill>
                  <a:srgbClr val="5F5F5F"/>
                </a:solidFill>
                <a:latin typeface="Arial" charset="0"/>
                <a:ea typeface="ＭＳ Ｐゴシック"/>
                <a:cs typeface="Arial" charset="0"/>
              </a:rPr>
            </a:br>
            <a:endParaRPr lang="es-ES" b="1" i="1" dirty="0" smtClean="0">
              <a:solidFill>
                <a:srgbClr val="5F5F5F"/>
              </a:solidFill>
              <a:latin typeface="Arial" charset="0"/>
              <a:ea typeface="ＭＳ Ｐゴシック"/>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1000" y="0"/>
            <a:ext cx="3429000" cy="1052736"/>
          </a:xfrm>
        </p:spPr>
        <p:txBody>
          <a:bodyPr/>
          <a:lstStyle/>
          <a:p>
            <a:r>
              <a:rPr lang="en-US" dirty="0" smtClean="0"/>
              <a:t>HACCP- </a:t>
            </a:r>
            <a:r>
              <a:rPr lang="en-US" dirty="0" err="1" smtClean="0"/>
              <a:t>Alimentos</a:t>
            </a:r>
            <a:endParaRPr lang="en-US" dirty="0" smtClean="0"/>
          </a:p>
          <a:p>
            <a:endParaRPr lang="en-US" dirty="0"/>
          </a:p>
        </p:txBody>
      </p:sp>
      <p:sp>
        <p:nvSpPr>
          <p:cNvPr id="3" name="Content Placeholder 2"/>
          <p:cNvSpPr>
            <a:spLocks noGrp="1"/>
          </p:cNvSpPr>
          <p:nvPr>
            <p:ph sz="half" idx="2"/>
          </p:nvPr>
        </p:nvSpPr>
        <p:spPr>
          <a:xfrm>
            <a:off x="381000" y="1340767"/>
            <a:ext cx="3429000" cy="4450433"/>
          </a:xfrm>
        </p:spPr>
        <p:txBody>
          <a:bodyPr/>
          <a:lstStyle/>
          <a:p>
            <a:r>
              <a:rPr lang="es-ES" b="1" dirty="0" smtClean="0"/>
              <a:t>Peligro</a:t>
            </a:r>
            <a:r>
              <a:rPr lang="es-ES" dirty="0" smtClean="0"/>
              <a:t>: Agente biológico, químico o físico presente en el alimento, o bien la condición en que éste se halla, que puede causar un efecto adverso para la salud.</a:t>
            </a:r>
            <a:endParaRPr lang="en-US" dirty="0"/>
          </a:p>
        </p:txBody>
      </p:sp>
      <p:sp>
        <p:nvSpPr>
          <p:cNvPr id="7" name="Text Placeholder 6"/>
          <p:cNvSpPr>
            <a:spLocks noGrp="1"/>
          </p:cNvSpPr>
          <p:nvPr>
            <p:ph type="body" sz="quarter" idx="3"/>
          </p:nvPr>
        </p:nvSpPr>
        <p:spPr>
          <a:xfrm>
            <a:off x="3962400" y="260648"/>
            <a:ext cx="3733800" cy="792088"/>
          </a:xfrm>
        </p:spPr>
        <p: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HACCP – </a:t>
            </a:r>
            <a:r>
              <a:rPr lang="en-US" dirty="0" err="1" smtClean="0"/>
              <a:t>Educación</a:t>
            </a:r>
            <a:r>
              <a:rPr lang="en-US" dirty="0" smtClean="0"/>
              <a:t> </a:t>
            </a:r>
            <a:r>
              <a:rPr lang="en-US" dirty="0" err="1" smtClean="0"/>
              <a:t>Ing</a:t>
            </a:r>
            <a:r>
              <a:rPr lang="en-US" dirty="0" smtClean="0"/>
              <a:t>.</a:t>
            </a:r>
          </a:p>
          <a:p>
            <a:endParaRPr lang="en-US" dirty="0"/>
          </a:p>
        </p:txBody>
      </p:sp>
      <p:sp>
        <p:nvSpPr>
          <p:cNvPr id="8" name="Content Placeholder 7"/>
          <p:cNvSpPr>
            <a:spLocks noGrp="1"/>
          </p:cNvSpPr>
          <p:nvPr>
            <p:ph sz="quarter" idx="4"/>
          </p:nvPr>
        </p:nvSpPr>
        <p:spPr>
          <a:xfrm>
            <a:off x="3962400" y="1340766"/>
            <a:ext cx="3733800" cy="5517234"/>
          </a:xfrm>
        </p:spPr>
        <p:txBody>
          <a:bodyPr/>
          <a:lstStyle/>
          <a:p>
            <a:r>
              <a:rPr lang="en-US" b="1" dirty="0" err="1" smtClean="0"/>
              <a:t>Peligro</a:t>
            </a:r>
            <a:r>
              <a:rPr lang="en-US" dirty="0" smtClean="0"/>
              <a:t>:  </a:t>
            </a:r>
            <a:r>
              <a:rPr lang="en-US" dirty="0" err="1" smtClean="0"/>
              <a:t>Situación</a:t>
            </a:r>
            <a:r>
              <a:rPr lang="en-US" dirty="0" smtClean="0"/>
              <a:t> </a:t>
            </a:r>
            <a:r>
              <a:rPr lang="en-US" dirty="0" err="1" smtClean="0"/>
              <a:t>económica</a:t>
            </a:r>
            <a:r>
              <a:rPr lang="en-US" dirty="0" smtClean="0"/>
              <a:t>, cultural, social o </a:t>
            </a:r>
            <a:r>
              <a:rPr lang="en-US" dirty="0" err="1" smtClean="0"/>
              <a:t>educativa</a:t>
            </a:r>
            <a:r>
              <a:rPr lang="en-US" dirty="0" smtClean="0"/>
              <a:t>, o </a:t>
            </a:r>
            <a:r>
              <a:rPr lang="en-US" dirty="0" err="1" smtClean="0"/>
              <a:t>bien</a:t>
            </a:r>
            <a:r>
              <a:rPr lang="en-US" dirty="0" smtClean="0"/>
              <a:t> </a:t>
            </a:r>
            <a:r>
              <a:rPr lang="en-US" dirty="0" err="1" smtClean="0"/>
              <a:t>las</a:t>
            </a:r>
            <a:r>
              <a:rPr lang="en-US" dirty="0" smtClean="0"/>
              <a:t> </a:t>
            </a:r>
            <a:r>
              <a:rPr lang="en-US" dirty="0" err="1" smtClean="0"/>
              <a:t>condiciones</a:t>
            </a:r>
            <a:r>
              <a:rPr lang="en-US" dirty="0" smtClean="0"/>
              <a:t> </a:t>
            </a:r>
            <a:r>
              <a:rPr lang="en-US" dirty="0" err="1" smtClean="0"/>
              <a:t>que</a:t>
            </a:r>
            <a:r>
              <a:rPr lang="en-US" dirty="0" smtClean="0"/>
              <a:t> </a:t>
            </a:r>
            <a:r>
              <a:rPr lang="en-US" dirty="0" err="1" smtClean="0"/>
              <a:t>rodean</a:t>
            </a:r>
            <a:r>
              <a:rPr lang="en-US" dirty="0" smtClean="0"/>
              <a:t> el </a:t>
            </a:r>
            <a:r>
              <a:rPr lang="en-US" dirty="0" err="1" smtClean="0"/>
              <a:t>desarrollo</a:t>
            </a:r>
            <a:r>
              <a:rPr lang="en-US" dirty="0" smtClean="0"/>
              <a:t> curricular de </a:t>
            </a:r>
            <a:r>
              <a:rPr lang="en-US" dirty="0" err="1" smtClean="0"/>
              <a:t>las</a:t>
            </a:r>
            <a:r>
              <a:rPr lang="en-US" dirty="0" smtClean="0"/>
              <a:t> </a:t>
            </a:r>
            <a:r>
              <a:rPr lang="en-US" dirty="0" err="1" smtClean="0"/>
              <a:t>ingenierías</a:t>
            </a:r>
            <a:r>
              <a:rPr lang="en-US" dirty="0" smtClean="0"/>
              <a:t>, </a:t>
            </a:r>
            <a:r>
              <a:rPr lang="en-US" dirty="0" err="1" smtClean="0"/>
              <a:t>que</a:t>
            </a:r>
            <a:r>
              <a:rPr lang="en-US" dirty="0" smtClean="0"/>
              <a:t> </a:t>
            </a:r>
            <a:r>
              <a:rPr lang="en-US" dirty="0" err="1" smtClean="0"/>
              <a:t>pueden</a:t>
            </a:r>
            <a:r>
              <a:rPr lang="en-US" dirty="0" smtClean="0"/>
              <a:t> </a:t>
            </a:r>
            <a:r>
              <a:rPr lang="en-US" dirty="0" err="1" smtClean="0"/>
              <a:t>causar</a:t>
            </a:r>
            <a:r>
              <a:rPr lang="en-US" dirty="0" smtClean="0"/>
              <a:t> un </a:t>
            </a:r>
            <a:r>
              <a:rPr lang="en-US" dirty="0" err="1" smtClean="0"/>
              <a:t>efecto</a:t>
            </a:r>
            <a:r>
              <a:rPr lang="en-US" dirty="0" smtClean="0"/>
              <a:t> </a:t>
            </a:r>
            <a:r>
              <a:rPr lang="en-US" dirty="0" err="1" smtClean="0"/>
              <a:t>adverso</a:t>
            </a:r>
            <a:r>
              <a:rPr lang="en-US" dirty="0" smtClean="0"/>
              <a:t> </a:t>
            </a:r>
            <a:r>
              <a:rPr lang="en-US" dirty="0" smtClean="0"/>
              <a:t>en </a:t>
            </a:r>
            <a:r>
              <a:rPr lang="en-US" dirty="0" smtClean="0"/>
              <a:t>la </a:t>
            </a:r>
            <a:r>
              <a:rPr lang="en-US" dirty="0" err="1" smtClean="0"/>
              <a:t>pertinencia</a:t>
            </a:r>
            <a:r>
              <a:rPr lang="en-US" dirty="0" smtClean="0"/>
              <a:t> y </a:t>
            </a:r>
            <a:r>
              <a:rPr lang="en-US" dirty="0" err="1" smtClean="0"/>
              <a:t>calidad</a:t>
            </a:r>
            <a:r>
              <a:rPr lang="en-US" dirty="0" smtClean="0"/>
              <a:t> de los </a:t>
            </a:r>
            <a:r>
              <a:rPr lang="en-US" dirty="0" err="1" smtClean="0"/>
              <a:t>ingenieros</a:t>
            </a:r>
            <a:r>
              <a:rPr lang="en-US" dirty="0" smtClean="0"/>
              <a:t> </a:t>
            </a:r>
            <a:r>
              <a:rPr lang="en-US" dirty="0" err="1" smtClean="0"/>
              <a:t>que</a:t>
            </a:r>
            <a:r>
              <a:rPr lang="en-US" dirty="0" smtClean="0"/>
              <a:t> </a:t>
            </a:r>
            <a:r>
              <a:rPr lang="en-US" dirty="0" err="1" smtClean="0"/>
              <a:t>graduamos</a:t>
            </a:r>
            <a:r>
              <a:rPr lang="en-US" dirty="0" smtClean="0"/>
              <a:t> con </a:t>
            </a:r>
            <a:r>
              <a:rPr lang="en-US" dirty="0" err="1" smtClean="0"/>
              <a:t>consecuencias</a:t>
            </a:r>
            <a:r>
              <a:rPr lang="en-US" dirty="0" smtClean="0"/>
              <a:t> </a:t>
            </a:r>
            <a:r>
              <a:rPr lang="en-US" dirty="0" err="1" smtClean="0"/>
              <a:t>negativas</a:t>
            </a:r>
            <a:r>
              <a:rPr lang="en-US" dirty="0" smtClean="0"/>
              <a:t> </a:t>
            </a:r>
            <a:r>
              <a:rPr lang="en-US" dirty="0" err="1" smtClean="0"/>
              <a:t>para</a:t>
            </a:r>
            <a:r>
              <a:rPr lang="en-US" dirty="0" smtClean="0"/>
              <a:t> la </a:t>
            </a:r>
            <a:r>
              <a:rPr lang="en-US" dirty="0" err="1" smtClean="0"/>
              <a:t>sociedad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332657"/>
            <a:ext cx="3429000" cy="648072"/>
          </a:xfrm>
        </p:spPr>
        <p:txBody>
          <a:bodyPr/>
          <a:lstStyle/>
          <a:p>
            <a:r>
              <a:rPr lang="en-US" dirty="0" smtClean="0"/>
              <a:t>HACCP- </a:t>
            </a:r>
            <a:r>
              <a:rPr lang="en-US" dirty="0" err="1" smtClean="0"/>
              <a:t>Alimentos</a:t>
            </a:r>
            <a:endParaRPr lang="en-US" dirty="0" smtClean="0"/>
          </a:p>
          <a:p>
            <a:endParaRPr lang="en-US" dirty="0"/>
          </a:p>
        </p:txBody>
      </p:sp>
      <p:sp>
        <p:nvSpPr>
          <p:cNvPr id="4" name="Content Placeholder 3"/>
          <p:cNvSpPr>
            <a:spLocks noGrp="1"/>
          </p:cNvSpPr>
          <p:nvPr>
            <p:ph sz="half" idx="2"/>
          </p:nvPr>
        </p:nvSpPr>
        <p:spPr>
          <a:xfrm>
            <a:off x="381000" y="980729"/>
            <a:ext cx="3429000" cy="4810471"/>
          </a:xfrm>
        </p:spPr>
        <p:txBody>
          <a:bodyPr/>
          <a:lstStyle/>
          <a:p>
            <a:r>
              <a:rPr lang="es-ES" b="1" dirty="0" smtClean="0"/>
              <a:t>Punto crítico de control (PCC)</a:t>
            </a:r>
            <a:r>
              <a:rPr lang="es-ES" dirty="0" smtClean="0"/>
              <a:t>: Fase en la que puede aplicarse un control y que es esencial para prevenir o eliminar un peligro relacionado con la inocuidad de los alimentos o para reducirlo a un nivel aceptable.</a:t>
            </a:r>
          </a:p>
          <a:p>
            <a:endParaRPr lang="en-US" dirty="0"/>
          </a:p>
        </p:txBody>
      </p:sp>
      <p:sp>
        <p:nvSpPr>
          <p:cNvPr id="5" name="Text Placeholder 4"/>
          <p:cNvSpPr>
            <a:spLocks noGrp="1"/>
          </p:cNvSpPr>
          <p:nvPr>
            <p:ph type="body" sz="quarter" idx="3"/>
          </p:nvPr>
        </p:nvSpPr>
        <p:spPr>
          <a:xfrm>
            <a:off x="3962400" y="332657"/>
            <a:ext cx="3733800" cy="648072"/>
          </a:xfrm>
        </p:spPr>
        <p:txBody>
          <a:bodyPr/>
          <a:lstStyle/>
          <a:p>
            <a:r>
              <a:rPr lang="en-US" dirty="0" smtClean="0"/>
              <a:t>HACCP – </a:t>
            </a:r>
            <a:r>
              <a:rPr lang="en-US" dirty="0" err="1" smtClean="0"/>
              <a:t>Educación</a:t>
            </a:r>
            <a:r>
              <a:rPr lang="en-US" dirty="0" smtClean="0"/>
              <a:t> </a:t>
            </a:r>
            <a:r>
              <a:rPr lang="en-US" dirty="0" err="1" smtClean="0"/>
              <a:t>Ing</a:t>
            </a:r>
            <a:r>
              <a:rPr lang="en-US" dirty="0" smtClean="0"/>
              <a:t>.</a:t>
            </a:r>
          </a:p>
          <a:p>
            <a:endParaRPr lang="en-US" dirty="0"/>
          </a:p>
        </p:txBody>
      </p:sp>
      <p:sp>
        <p:nvSpPr>
          <p:cNvPr id="6" name="Content Placeholder 5"/>
          <p:cNvSpPr>
            <a:spLocks noGrp="1"/>
          </p:cNvSpPr>
          <p:nvPr>
            <p:ph sz="quarter" idx="4"/>
          </p:nvPr>
        </p:nvSpPr>
        <p:spPr>
          <a:xfrm>
            <a:off x="3962400" y="980729"/>
            <a:ext cx="3733800" cy="4810471"/>
          </a:xfrm>
        </p:spPr>
        <p:txBody>
          <a:bodyPr/>
          <a:lstStyle/>
          <a:p>
            <a:r>
              <a:rPr lang="en-US" b="1" dirty="0" err="1" smtClean="0"/>
              <a:t>Punto</a:t>
            </a:r>
            <a:r>
              <a:rPr lang="en-US" b="1" dirty="0" smtClean="0"/>
              <a:t> </a:t>
            </a:r>
            <a:r>
              <a:rPr lang="en-US" b="1" dirty="0" err="1" smtClean="0"/>
              <a:t>crítico</a:t>
            </a:r>
            <a:r>
              <a:rPr lang="en-US" b="1" dirty="0" smtClean="0"/>
              <a:t> de </a:t>
            </a:r>
            <a:r>
              <a:rPr lang="en-US" b="1" dirty="0" err="1" smtClean="0"/>
              <a:t>calidad</a:t>
            </a:r>
            <a:r>
              <a:rPr lang="en-US" b="1" dirty="0" smtClean="0"/>
              <a:t> (</a:t>
            </a:r>
            <a:r>
              <a:rPr lang="en-US" b="1" dirty="0" err="1" smtClean="0"/>
              <a:t>PCCa</a:t>
            </a:r>
            <a:r>
              <a:rPr lang="en-US" b="1" dirty="0" smtClean="0"/>
              <a:t>): </a:t>
            </a:r>
            <a:r>
              <a:rPr lang="en-US" dirty="0" err="1" smtClean="0"/>
              <a:t>Momento</a:t>
            </a:r>
            <a:r>
              <a:rPr lang="en-US" dirty="0" smtClean="0"/>
              <a:t> o </a:t>
            </a:r>
            <a:r>
              <a:rPr lang="en-US" dirty="0" err="1" smtClean="0"/>
              <a:t>fase</a:t>
            </a:r>
            <a:r>
              <a:rPr lang="en-US" dirty="0" smtClean="0"/>
              <a:t> en la </a:t>
            </a:r>
            <a:r>
              <a:rPr lang="en-US" dirty="0" err="1" smtClean="0"/>
              <a:t>que</a:t>
            </a:r>
            <a:r>
              <a:rPr lang="en-US" dirty="0" smtClean="0"/>
              <a:t> </a:t>
            </a:r>
            <a:r>
              <a:rPr lang="en-US" dirty="0" err="1" smtClean="0"/>
              <a:t>puede</a:t>
            </a:r>
            <a:r>
              <a:rPr lang="en-US" dirty="0" smtClean="0"/>
              <a:t> </a:t>
            </a:r>
            <a:r>
              <a:rPr lang="en-US" dirty="0" err="1" smtClean="0"/>
              <a:t>aplicarse</a:t>
            </a:r>
            <a:r>
              <a:rPr lang="en-US" dirty="0" smtClean="0"/>
              <a:t> </a:t>
            </a:r>
            <a:r>
              <a:rPr lang="en-US" dirty="0" err="1" smtClean="0"/>
              <a:t>una</a:t>
            </a:r>
            <a:r>
              <a:rPr lang="en-US" dirty="0" smtClean="0"/>
              <a:t> </a:t>
            </a:r>
            <a:r>
              <a:rPr lang="en-US" dirty="0" err="1" smtClean="0"/>
              <a:t>intervención</a:t>
            </a:r>
            <a:r>
              <a:rPr lang="en-US" dirty="0" smtClean="0"/>
              <a:t> </a:t>
            </a:r>
            <a:r>
              <a:rPr lang="en-US" dirty="0" err="1" smtClean="0"/>
              <a:t>que</a:t>
            </a:r>
            <a:r>
              <a:rPr lang="en-US" dirty="0" smtClean="0"/>
              <a:t> </a:t>
            </a:r>
            <a:r>
              <a:rPr lang="en-US" dirty="0" err="1" smtClean="0"/>
              <a:t>es</a:t>
            </a:r>
            <a:r>
              <a:rPr lang="en-US" dirty="0" smtClean="0"/>
              <a:t> </a:t>
            </a:r>
            <a:r>
              <a:rPr lang="en-US" dirty="0" err="1" smtClean="0"/>
              <a:t>esencial</a:t>
            </a:r>
            <a:r>
              <a:rPr lang="en-US" dirty="0" smtClean="0"/>
              <a:t> </a:t>
            </a:r>
            <a:r>
              <a:rPr lang="en-US" dirty="0" err="1" smtClean="0"/>
              <a:t>para</a:t>
            </a:r>
            <a:r>
              <a:rPr lang="en-US" dirty="0" smtClean="0"/>
              <a:t> </a:t>
            </a:r>
            <a:r>
              <a:rPr lang="en-US" dirty="0" err="1" smtClean="0"/>
              <a:t>prevenir</a:t>
            </a:r>
            <a:r>
              <a:rPr lang="en-US" dirty="0" smtClean="0"/>
              <a:t> o </a:t>
            </a:r>
            <a:r>
              <a:rPr lang="en-US" dirty="0" err="1" smtClean="0"/>
              <a:t>eliminar</a:t>
            </a:r>
            <a:r>
              <a:rPr lang="en-US" dirty="0" smtClean="0"/>
              <a:t> un </a:t>
            </a:r>
            <a:r>
              <a:rPr lang="en-US" dirty="0" err="1" smtClean="0"/>
              <a:t>peligro</a:t>
            </a:r>
            <a:r>
              <a:rPr lang="en-US" dirty="0" smtClean="0"/>
              <a:t> </a:t>
            </a:r>
            <a:r>
              <a:rPr lang="en-US" dirty="0" err="1" smtClean="0"/>
              <a:t>relacionado</a:t>
            </a:r>
            <a:r>
              <a:rPr lang="en-US" dirty="0" smtClean="0"/>
              <a:t> con la </a:t>
            </a:r>
            <a:r>
              <a:rPr lang="en-US" dirty="0" err="1" smtClean="0"/>
              <a:t>pertinencia</a:t>
            </a:r>
            <a:r>
              <a:rPr lang="en-US" dirty="0" smtClean="0"/>
              <a:t> o </a:t>
            </a:r>
            <a:r>
              <a:rPr lang="en-US" dirty="0" err="1" smtClean="0"/>
              <a:t>calidad</a:t>
            </a:r>
            <a:r>
              <a:rPr lang="en-US" dirty="0" smtClean="0"/>
              <a:t> en la </a:t>
            </a:r>
            <a:r>
              <a:rPr lang="en-US" dirty="0" err="1" smtClean="0"/>
              <a:t>educación</a:t>
            </a:r>
            <a:r>
              <a:rPr lang="en-US" dirty="0" smtClean="0"/>
              <a:t> de </a:t>
            </a:r>
            <a:r>
              <a:rPr lang="en-US" dirty="0" err="1" smtClean="0"/>
              <a:t>las</a:t>
            </a:r>
            <a:r>
              <a:rPr lang="en-US" dirty="0" smtClean="0"/>
              <a:t> </a:t>
            </a:r>
            <a:r>
              <a:rPr lang="en-US" dirty="0" err="1" smtClean="0"/>
              <a:t>ingenierías</a:t>
            </a:r>
            <a:r>
              <a:rPr lang="en-US" dirty="0" smtClean="0"/>
              <a:t>.</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692696"/>
            <a:ext cx="8229600" cy="7632848"/>
          </a:xfrm>
        </p:spPr>
        <p:txBody>
          <a:bodyPr/>
          <a:lstStyle/>
          <a:p>
            <a:r>
              <a:rPr lang="en-US" dirty="0" err="1" smtClean="0">
                <a:solidFill>
                  <a:srgbClr val="FF0000"/>
                </a:solidFill>
              </a:rPr>
              <a:t>Análisis</a:t>
            </a:r>
            <a:r>
              <a:rPr lang="en-US" dirty="0" smtClean="0">
                <a:solidFill>
                  <a:srgbClr val="FF0000"/>
                </a:solidFill>
              </a:rPr>
              <a:t> de </a:t>
            </a:r>
            <a:r>
              <a:rPr lang="en-US" dirty="0" err="1" smtClean="0">
                <a:solidFill>
                  <a:srgbClr val="FF0000"/>
                </a:solidFill>
              </a:rPr>
              <a:t>Peligros</a:t>
            </a:r>
            <a:r>
              <a:rPr lang="en-US" dirty="0" smtClean="0"/>
              <a:t/>
            </a:r>
            <a:br>
              <a:rPr lang="en-US" dirty="0" smtClean="0"/>
            </a:br>
            <a:r>
              <a:rPr lang="en-US" dirty="0" smtClean="0"/>
              <a:t/>
            </a:r>
            <a:br>
              <a:rPr lang="en-US" dirty="0" smtClean="0"/>
            </a:br>
            <a:r>
              <a:rPr lang="es-ES" sz="3600" b="1" i="1" dirty="0" smtClean="0">
                <a:solidFill>
                  <a:schemeClr val="bg1">
                    <a:lumMod val="50000"/>
                  </a:schemeClr>
                </a:solidFill>
              </a:rPr>
              <a:t>Enumeración de todos los posibles riesgos relacionados con cada fase, ejecución de un análisis de peligros, y estudio de las medidas para controlar los peligros identificados</a:t>
            </a:r>
            <a:endParaRPr lang="en-US" sz="36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52500"/>
            <a:ext cx="8229600" cy="5905500"/>
          </a:xfrm>
        </p:spPr>
        <p:txBody>
          <a:bodyPr/>
          <a:lstStyle/>
          <a:p>
            <a:r>
              <a:rPr lang="es-ES" sz="3200" i="1" dirty="0" smtClean="0">
                <a:solidFill>
                  <a:srgbClr val="FF0000"/>
                </a:solidFill>
              </a:rPr>
              <a:t>Determinación de los puntos críticos de Calidad (</a:t>
            </a:r>
            <a:r>
              <a:rPr lang="es-ES" sz="3200" i="1" dirty="0" err="1" smtClean="0">
                <a:solidFill>
                  <a:srgbClr val="FF0000"/>
                </a:solidFill>
              </a:rPr>
              <a:t>PCCa</a:t>
            </a:r>
            <a:r>
              <a:rPr lang="es-ES" sz="3200" i="1" dirty="0" smtClean="0">
                <a:solidFill>
                  <a:srgbClr val="FF0000"/>
                </a:solidFill>
              </a:rPr>
              <a:t>)</a:t>
            </a:r>
            <a:r>
              <a:rPr lang="es-ES" sz="3200" dirty="0" smtClean="0">
                <a:solidFill>
                  <a:srgbClr val="FF0000"/>
                </a:solidFill>
              </a:rPr>
              <a:t> </a:t>
            </a:r>
            <a:r>
              <a:rPr lang="es-ES" sz="1600" dirty="0" smtClean="0"/>
              <a:t/>
            </a:r>
            <a:br>
              <a:rPr lang="es-ES" sz="1600" dirty="0" smtClean="0"/>
            </a:br>
            <a:r>
              <a:rPr lang="es-ES" sz="1600" b="1" dirty="0" smtClean="0"/>
              <a:t>\</a:t>
            </a:r>
            <a:br>
              <a:rPr lang="es-ES" sz="1600" b="1" dirty="0" smtClean="0"/>
            </a:br>
            <a:r>
              <a:rPr lang="es-ES" sz="1600" b="1" dirty="0" smtClean="0"/>
              <a:t/>
            </a:r>
            <a:br>
              <a:rPr lang="es-ES" sz="1600" b="1" dirty="0" smtClean="0"/>
            </a:br>
            <a:r>
              <a:rPr lang="es-ES" sz="1600" dirty="0" smtClean="0"/>
              <a:t/>
            </a:r>
            <a:br>
              <a:rPr lang="es-ES" sz="1600" dirty="0" smtClean="0"/>
            </a:br>
            <a:r>
              <a:rPr lang="es-ES" sz="2800" b="1" i="1" dirty="0" smtClean="0">
                <a:solidFill>
                  <a:schemeClr val="bg1">
                    <a:lumMod val="50000"/>
                  </a:schemeClr>
                </a:solidFill>
              </a:rPr>
              <a:t>Es necesario tomar decisiones para frente a los peligros que se identifiquen establecer los puntos críticos de calidad, o </a:t>
            </a:r>
            <a:r>
              <a:rPr lang="es-ES" sz="2800" b="1" i="1" dirty="0" err="1" smtClean="0">
                <a:solidFill>
                  <a:schemeClr val="bg1">
                    <a:lumMod val="50000"/>
                  </a:schemeClr>
                </a:solidFill>
              </a:rPr>
              <a:t>PCCa</a:t>
            </a:r>
            <a:r>
              <a:rPr lang="es-ES" sz="2800" b="1" i="1" dirty="0" smtClean="0">
                <a:solidFill>
                  <a:schemeClr val="bg1">
                    <a:lumMod val="50000"/>
                  </a:schemeClr>
                </a:solidFill>
              </a:rPr>
              <a:t>.</a:t>
            </a:r>
            <a:br>
              <a:rPr lang="es-ES" sz="2800" b="1" i="1" dirty="0" smtClean="0">
                <a:solidFill>
                  <a:schemeClr val="bg1">
                    <a:lumMod val="50000"/>
                  </a:schemeClr>
                </a:solidFill>
              </a:rPr>
            </a:br>
            <a:r>
              <a:rPr lang="es-ES" sz="2800" b="1" i="1" dirty="0" smtClean="0">
                <a:solidFill>
                  <a:schemeClr val="bg1">
                    <a:lumMod val="50000"/>
                  </a:schemeClr>
                </a:solidFill>
              </a:rPr>
              <a:t/>
            </a:r>
            <a:br>
              <a:rPr lang="es-ES" sz="2800" b="1" i="1" dirty="0" smtClean="0">
                <a:solidFill>
                  <a:schemeClr val="bg1">
                    <a:lumMod val="50000"/>
                  </a:schemeClr>
                </a:solidFill>
              </a:rPr>
            </a:br>
            <a:r>
              <a:rPr lang="es-ES" sz="2800" b="1" i="1" dirty="0" smtClean="0">
                <a:solidFill>
                  <a:schemeClr val="bg1">
                    <a:lumMod val="50000"/>
                  </a:schemeClr>
                </a:solidFill>
              </a:rPr>
              <a:t>El árbol de decisiones recomendado para un uso flexible en el HACCP original puede orientar.  Es posible que haya más de un </a:t>
            </a:r>
            <a:r>
              <a:rPr lang="es-ES" sz="2800" b="1" i="1" dirty="0" err="1" smtClean="0">
                <a:solidFill>
                  <a:schemeClr val="bg1">
                    <a:lumMod val="50000"/>
                  </a:schemeClr>
                </a:solidFill>
              </a:rPr>
              <a:t>PCCa</a:t>
            </a:r>
            <a:r>
              <a:rPr lang="es-ES" sz="2800" b="1" i="1" dirty="0" smtClean="0">
                <a:solidFill>
                  <a:schemeClr val="bg1">
                    <a:lumMod val="50000"/>
                  </a:schemeClr>
                </a:solidFill>
              </a:rPr>
              <a:t> al que se aplican medidas de control para hacer frente a un peligro específico. </a:t>
            </a:r>
            <a:br>
              <a:rPr lang="es-ES" sz="2800" b="1" i="1" dirty="0" smtClean="0">
                <a:solidFill>
                  <a:schemeClr val="bg1">
                    <a:lumMod val="50000"/>
                  </a:schemeClr>
                </a:solidFill>
              </a:rPr>
            </a:br>
            <a:endParaRPr lang="en-US" sz="2800"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ao.org/DOCREP/005/Y1579S/y1579s01.gif"/>
          <p:cNvPicPr>
            <a:picLocks noChangeAspect="1" noChangeArrowheads="1"/>
          </p:cNvPicPr>
          <p:nvPr/>
        </p:nvPicPr>
        <p:blipFill>
          <a:blip r:embed="rId2"/>
          <a:srcRect/>
          <a:stretch>
            <a:fillRect/>
          </a:stretch>
        </p:blipFill>
        <p:spPr bwMode="auto">
          <a:xfrm>
            <a:off x="2000232" y="571480"/>
            <a:ext cx="5286412" cy="5719767"/>
          </a:xfrm>
          <a:prstGeom prst="rect">
            <a:avLst/>
          </a:prstGeom>
          <a:noFill/>
        </p:spPr>
      </p:pic>
      <p:sp>
        <p:nvSpPr>
          <p:cNvPr id="4" name="TextBox 3"/>
          <p:cNvSpPr txBox="1"/>
          <p:nvPr/>
        </p:nvSpPr>
        <p:spPr>
          <a:xfrm>
            <a:off x="214282" y="6291248"/>
            <a:ext cx="5429288" cy="307777"/>
          </a:xfrm>
          <a:prstGeom prst="rect">
            <a:avLst/>
          </a:prstGeom>
          <a:noFill/>
        </p:spPr>
        <p:txBody>
          <a:bodyPr wrap="square" rtlCol="0">
            <a:spAutoFit/>
          </a:bodyPr>
          <a:lstStyle/>
          <a:p>
            <a:r>
              <a:rPr lang="en-US" sz="1400" dirty="0" err="1" smtClean="0"/>
              <a:t>Ver</a:t>
            </a:r>
            <a:r>
              <a:rPr lang="en-US" sz="1400" dirty="0" smtClean="0"/>
              <a:t>:  http://www.fao.org/DOCREP/005/Y1579S/y1579s01.gif</a:t>
            </a:r>
            <a:endParaRPr lang="en-US" sz="1400" dirty="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43182"/>
            <a:ext cx="8229600" cy="1571636"/>
          </a:xfrm>
        </p:spPr>
        <p:txBody>
          <a:bodyPr/>
          <a:lstStyle/>
          <a:p>
            <a:r>
              <a:rPr lang="en-US" b="1" dirty="0" smtClean="0">
                <a:solidFill>
                  <a:srgbClr val="FF0000"/>
                </a:solidFill>
              </a:rPr>
              <a:t>FASES A TOMAR EN CUENTA</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857232"/>
            <a:ext cx="7086600" cy="5500725"/>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Desde</a:t>
            </a:r>
            <a:r>
              <a:rPr kumimoji="0" lang="en-US" sz="5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a:t>
            </a:r>
            <a:r>
              <a:rPr kumimoji="0" lang="en-US" sz="5400" b="1"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luego</a:t>
            </a:r>
            <a:r>
              <a:rPr kumimoji="0" lang="en-US" sz="5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a:t>
            </a:r>
            <a:r>
              <a:rPr kumimoji="0" lang="en-US" sz="5400" b="1"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inspirado</a:t>
            </a:r>
            <a:r>
              <a:rPr kumimoji="0" lang="en-US" sz="5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en </a:t>
            </a:r>
            <a:r>
              <a:rPr kumimoji="0" lang="en-US" sz="5400" b="1"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en</a:t>
            </a:r>
            <a:r>
              <a:rPr kumimoji="0" lang="en-US" sz="5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el HACCP  de </a:t>
            </a:r>
            <a:r>
              <a:rPr kumimoji="0" lang="en-US" sz="5400" b="1"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alimentos</a:t>
            </a:r>
            <a:r>
              <a:rPr kumimoji="0" lang="en-US" sz="5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a:t>
            </a:r>
            <a:r>
              <a:rPr kumimoji="0" lang="en-US" sz="4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a:r>
            <a:br>
              <a:rPr kumimoji="0" lang="en-US" sz="4400" b="1"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br>
            <a:r>
              <a:rPr kumimoji="0" lang="en-US" sz="4000"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Análisis</a:t>
            </a:r>
            <a:r>
              <a:rPr kumimoji="0" lang="en-US" sz="4000"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de </a:t>
            </a:r>
            <a:r>
              <a:rPr kumimoji="0" lang="en-US" sz="4000"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Peligros</a:t>
            </a:r>
            <a:r>
              <a:rPr kumimoji="0" lang="en-US" sz="4000"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y </a:t>
            </a:r>
            <a:r>
              <a:rPr kumimoji="0" lang="en-US" sz="4000"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Puntos</a:t>
            </a:r>
            <a:r>
              <a:rPr kumimoji="0" lang="en-US" sz="4000"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a:t>
            </a:r>
            <a:r>
              <a:rPr kumimoji="0" lang="en-US" sz="4000" i="1" u="none" strike="noStrike" kern="1200" cap="none" spc="0" normalizeH="0" baseline="0" noProof="0" dirty="0" err="1" smtClean="0">
                <a:ln>
                  <a:noFill/>
                </a:ln>
                <a:solidFill>
                  <a:schemeClr val="bg1">
                    <a:lumMod val="50000"/>
                  </a:schemeClr>
                </a:solidFill>
                <a:effectLst/>
                <a:uLnTx/>
                <a:uFillTx/>
                <a:latin typeface="+mj-lt"/>
                <a:ea typeface="ＭＳ Ｐゴシック" pitchFamily="-65" charset="-128"/>
                <a:cs typeface="ＭＳ Ｐゴシック" pitchFamily="-65" charset="-128"/>
              </a:rPr>
              <a:t>Críticos</a:t>
            </a:r>
            <a:r>
              <a:rPr kumimoji="0" lang="en-US" sz="4000" i="1" u="none" strike="noStrike" kern="1200" cap="none" spc="0" normalizeH="0" baseline="0" noProof="0" dirty="0" smtClean="0">
                <a:ln>
                  <a:noFill/>
                </a:ln>
                <a:solidFill>
                  <a:schemeClr val="bg1">
                    <a:lumMod val="50000"/>
                  </a:schemeClr>
                </a:solidFill>
                <a:effectLst/>
                <a:uLnTx/>
                <a:uFillTx/>
                <a:latin typeface="+mj-lt"/>
                <a:ea typeface="ＭＳ Ｐゴシック" pitchFamily="-65" charset="-128"/>
                <a:cs typeface="ＭＳ Ｐゴシック" pitchFamily="-65" charset="-128"/>
              </a:rPr>
              <a:t> de Control</a:t>
            </a:r>
            <a:endParaRPr kumimoji="0" lang="en-US" sz="4000" i="0" u="none" strike="noStrike" kern="1200" cap="none" spc="0" normalizeH="0" baseline="0" noProof="0" dirty="0">
              <a:ln>
                <a:noFill/>
              </a:ln>
              <a:solidFill>
                <a:schemeClr val="bg1">
                  <a:lumMod val="50000"/>
                </a:schemeClr>
              </a:solidFill>
              <a:effectLst/>
              <a:uLnTx/>
              <a:uFillTx/>
              <a:latin typeface="+mj-lt"/>
              <a:ea typeface="ＭＳ Ｐゴシック" pitchFamily="-65" charset="-128"/>
              <a:cs typeface="ＭＳ Ｐゴシック" pitchFamily="-65" charset="-128"/>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3000364" y="2071678"/>
            <a:ext cx="2071702" cy="2357454"/>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DURANTE</a:t>
            </a:r>
            <a:endParaRPr lang="en-US" dirty="0"/>
          </a:p>
        </p:txBody>
      </p:sp>
      <p:sp>
        <p:nvSpPr>
          <p:cNvPr id="5" name="Right Arrow Callout 4"/>
          <p:cNvSpPr/>
          <p:nvPr/>
        </p:nvSpPr>
        <p:spPr>
          <a:xfrm>
            <a:off x="714348" y="2071678"/>
            <a:ext cx="2000264" cy="2357454"/>
          </a:xfrm>
          <a:prstGeom prst="right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ANTES</a:t>
            </a:r>
            <a:endParaRPr lang="en-US" dirty="0"/>
          </a:p>
        </p:txBody>
      </p:sp>
      <p:sp>
        <p:nvSpPr>
          <p:cNvPr id="6" name="Right Arrow Callout 5"/>
          <p:cNvSpPr/>
          <p:nvPr/>
        </p:nvSpPr>
        <p:spPr>
          <a:xfrm>
            <a:off x="5357818" y="2143116"/>
            <a:ext cx="2033582" cy="2357454"/>
          </a:xfrm>
          <a:prstGeom prst="right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DESPUES</a:t>
            </a:r>
            <a:endParaRPr lang="en-US" dirty="0"/>
          </a:p>
        </p:txBody>
      </p:sp>
      <p:sp>
        <p:nvSpPr>
          <p:cNvPr id="7" name="TextBox 6"/>
          <p:cNvSpPr txBox="1"/>
          <p:nvPr/>
        </p:nvSpPr>
        <p:spPr>
          <a:xfrm>
            <a:off x="457200" y="857232"/>
            <a:ext cx="6975717" cy="830997"/>
          </a:xfrm>
          <a:prstGeom prst="rect">
            <a:avLst/>
          </a:prstGeom>
          <a:noFill/>
        </p:spPr>
        <p:txBody>
          <a:bodyPr wrap="square" rtlCol="0">
            <a:spAutoFit/>
          </a:bodyPr>
          <a:lstStyle/>
          <a:p>
            <a:pPr algn="ctr"/>
            <a:r>
              <a:rPr lang="en-US" b="1" i="1" dirty="0" smtClean="0">
                <a:solidFill>
                  <a:schemeClr val="bg1">
                    <a:lumMod val="50000"/>
                  </a:schemeClr>
                </a:solidFill>
              </a:rPr>
              <a:t>Las </a:t>
            </a:r>
            <a:r>
              <a:rPr lang="en-US" b="1" i="1" dirty="0" err="1" smtClean="0">
                <a:solidFill>
                  <a:schemeClr val="bg1">
                    <a:lumMod val="50000"/>
                  </a:schemeClr>
                </a:solidFill>
              </a:rPr>
              <a:t>fases</a:t>
            </a:r>
            <a:r>
              <a:rPr lang="en-US" b="1" i="1" dirty="0" smtClean="0">
                <a:solidFill>
                  <a:schemeClr val="bg1">
                    <a:lumMod val="50000"/>
                  </a:schemeClr>
                </a:solidFill>
              </a:rPr>
              <a:t> con </a:t>
            </a:r>
            <a:r>
              <a:rPr lang="en-US" b="1" i="1" dirty="0" err="1" smtClean="0">
                <a:solidFill>
                  <a:schemeClr val="bg1">
                    <a:lumMod val="50000"/>
                  </a:schemeClr>
                </a:solidFill>
              </a:rPr>
              <a:t>respecto</a:t>
            </a:r>
            <a:r>
              <a:rPr lang="en-US" b="1" i="1" dirty="0" smtClean="0">
                <a:solidFill>
                  <a:schemeClr val="bg1">
                    <a:lumMod val="50000"/>
                  </a:schemeClr>
                </a:solidFill>
              </a:rPr>
              <a:t> a la </a:t>
            </a:r>
            <a:r>
              <a:rPr lang="en-US" b="1" i="1" dirty="0" err="1" smtClean="0">
                <a:solidFill>
                  <a:schemeClr val="bg1">
                    <a:lumMod val="50000"/>
                  </a:schemeClr>
                </a:solidFill>
              </a:rPr>
              <a:t>formación</a:t>
            </a:r>
            <a:r>
              <a:rPr lang="en-US" b="1" i="1" dirty="0" smtClean="0">
                <a:solidFill>
                  <a:schemeClr val="bg1">
                    <a:lumMod val="50000"/>
                  </a:schemeClr>
                </a:solidFill>
              </a:rPr>
              <a:t> per se en la </a:t>
            </a:r>
            <a:r>
              <a:rPr lang="en-US" b="1" i="1" dirty="0" err="1" smtClean="0">
                <a:solidFill>
                  <a:schemeClr val="bg1">
                    <a:lumMod val="50000"/>
                  </a:schemeClr>
                </a:solidFill>
              </a:rPr>
              <a:t>universidad</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143116"/>
            <a:ext cx="8229600" cy="1643074"/>
          </a:xfrm>
        </p:spPr>
        <p:txBody>
          <a:bodyPr/>
          <a:lstStyle/>
          <a:p>
            <a:pPr algn="ctr"/>
            <a:r>
              <a:rPr lang="en-US" b="1" i="1" dirty="0" err="1" smtClean="0">
                <a:solidFill>
                  <a:schemeClr val="bg1">
                    <a:lumMod val="50000"/>
                  </a:schemeClr>
                </a:solidFill>
              </a:rPr>
              <a:t>Peligros</a:t>
            </a:r>
            <a:r>
              <a:rPr lang="en-US" b="1" i="1" dirty="0" smtClean="0">
                <a:solidFill>
                  <a:schemeClr val="bg1">
                    <a:lumMod val="50000"/>
                  </a:schemeClr>
                </a:solidFill>
              </a:rPr>
              <a:t> y </a:t>
            </a:r>
            <a:r>
              <a:rPr lang="en-US" b="1" i="1" dirty="0" err="1" smtClean="0">
                <a:solidFill>
                  <a:schemeClr val="bg1">
                    <a:lumMod val="50000"/>
                  </a:schemeClr>
                </a:solidFill>
              </a:rPr>
              <a:t>Puntos</a:t>
            </a:r>
            <a:r>
              <a:rPr lang="en-US" b="1" i="1" dirty="0" smtClean="0">
                <a:solidFill>
                  <a:schemeClr val="bg1">
                    <a:lumMod val="50000"/>
                  </a:schemeClr>
                </a:solidFill>
              </a:rPr>
              <a:t> </a:t>
            </a:r>
            <a:r>
              <a:rPr lang="en-US" b="1" i="1" dirty="0" err="1" smtClean="0">
                <a:solidFill>
                  <a:schemeClr val="bg1">
                    <a:lumMod val="50000"/>
                  </a:schemeClr>
                </a:solidFill>
              </a:rPr>
              <a:t>Críticos</a:t>
            </a:r>
            <a:r>
              <a:rPr lang="en-US" b="1" i="1" dirty="0" smtClean="0">
                <a:solidFill>
                  <a:schemeClr val="bg1">
                    <a:lumMod val="50000"/>
                  </a:schemeClr>
                </a:solidFill>
              </a:rPr>
              <a:t> </a:t>
            </a:r>
            <a:r>
              <a:rPr lang="en-US" b="1" i="1" dirty="0" smtClean="0">
                <a:solidFill>
                  <a:schemeClr val="bg1">
                    <a:lumMod val="50000"/>
                  </a:schemeClr>
                </a:solidFill>
              </a:rPr>
              <a:t>del </a:t>
            </a:r>
            <a:br>
              <a:rPr lang="en-US" b="1" i="1" dirty="0" smtClean="0">
                <a:solidFill>
                  <a:schemeClr val="bg1">
                    <a:lumMod val="50000"/>
                  </a:schemeClr>
                </a:solidFill>
              </a:rPr>
            </a:br>
            <a:r>
              <a:rPr lang="en-US" b="1" i="1" dirty="0" smtClean="0">
                <a:solidFill>
                  <a:schemeClr val="bg1">
                    <a:lumMod val="50000"/>
                  </a:schemeClr>
                </a:solidFill>
              </a:rPr>
              <a:t>Antes</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214290"/>
            <a:ext cx="7086600" cy="1500199"/>
          </a:xfrm>
        </p:spPr>
        <p:txBody>
          <a:bodyPr/>
          <a:lstStyle/>
          <a:p>
            <a:pPr algn="ctr"/>
            <a:r>
              <a:rPr lang="en-US" b="1" dirty="0" smtClean="0">
                <a:solidFill>
                  <a:srgbClr val="FF0000"/>
                </a:solidFill>
              </a:rPr>
              <a:t>ANTES  </a:t>
            </a:r>
            <a:r>
              <a:rPr lang="en-US" dirty="0" smtClean="0">
                <a:solidFill>
                  <a:srgbClr val="FF0000"/>
                </a:solidFill>
              </a:rPr>
              <a:t/>
            </a:r>
            <a:br>
              <a:rPr lang="en-US" dirty="0" smtClean="0">
                <a:solidFill>
                  <a:srgbClr val="FF0000"/>
                </a:solidFill>
              </a:rPr>
            </a:br>
            <a:r>
              <a:rPr lang="en-US" dirty="0" smtClean="0">
                <a:solidFill>
                  <a:srgbClr val="FF0000"/>
                </a:solidFill>
              </a:rPr>
              <a:t>(La </a:t>
            </a:r>
            <a:r>
              <a:rPr lang="en-US" dirty="0" err="1" smtClean="0">
                <a:solidFill>
                  <a:srgbClr val="FF0000"/>
                </a:solidFill>
              </a:rPr>
              <a:t>siembra</a:t>
            </a:r>
            <a:r>
              <a:rPr lang="en-US" dirty="0" smtClean="0">
                <a:solidFill>
                  <a:srgbClr val="FF0000"/>
                </a:solidFill>
              </a:rPr>
              <a:t>)</a:t>
            </a:r>
            <a:endParaRPr lang="en-US" dirty="0">
              <a:solidFill>
                <a:srgbClr val="FF0000"/>
              </a:solidFill>
            </a:endParaRPr>
          </a:p>
        </p:txBody>
      </p:sp>
      <p:sp>
        <p:nvSpPr>
          <p:cNvPr id="4" name="Subtitle 3"/>
          <p:cNvSpPr>
            <a:spLocks noGrp="1"/>
          </p:cNvSpPr>
          <p:nvPr>
            <p:ph type="subTitle" idx="1"/>
          </p:nvPr>
        </p:nvSpPr>
        <p:spPr>
          <a:xfrm>
            <a:off x="714348" y="1714489"/>
            <a:ext cx="7143800" cy="4929221"/>
          </a:xfrm>
        </p:spPr>
        <p:txBody>
          <a:bodyPr/>
          <a:lstStyle/>
          <a:p>
            <a:endParaRPr lang="en-US" dirty="0" smtClean="0"/>
          </a:p>
          <a:p>
            <a:pPr>
              <a:buFont typeface="Arial" pitchFamily="34" charset="0"/>
              <a:buChar char="•"/>
            </a:pPr>
            <a:r>
              <a:rPr lang="en-US" dirty="0" smtClean="0"/>
              <a:t> </a:t>
            </a:r>
            <a:r>
              <a:rPr lang="en-US" b="1" i="1" dirty="0" err="1" smtClean="0"/>
              <a:t>Imagen</a:t>
            </a:r>
            <a:r>
              <a:rPr lang="en-US" b="1" i="1" dirty="0" smtClean="0"/>
              <a:t> del </a:t>
            </a:r>
            <a:r>
              <a:rPr lang="en-US" b="1" i="1" dirty="0" err="1" smtClean="0"/>
              <a:t>ingeniero</a:t>
            </a:r>
            <a:r>
              <a:rPr lang="en-US" b="1" i="1" dirty="0" smtClean="0"/>
              <a:t> y de la       </a:t>
            </a:r>
            <a:r>
              <a:rPr lang="en-US" b="1" i="1" dirty="0" err="1" smtClean="0"/>
              <a:t>ingeniera</a:t>
            </a:r>
            <a:r>
              <a:rPr lang="en-US" b="1" i="1" dirty="0" smtClean="0"/>
              <a:t> en la </a:t>
            </a:r>
            <a:r>
              <a:rPr lang="en-US" b="1" i="1" dirty="0" err="1" smtClean="0"/>
              <a:t>sociedad</a:t>
            </a:r>
            <a:endParaRPr lang="en-US" b="1" i="1" dirty="0" smtClean="0"/>
          </a:p>
          <a:p>
            <a:pPr>
              <a:buFont typeface="Arial" pitchFamily="34" charset="0"/>
              <a:buChar char="•"/>
            </a:pPr>
            <a:r>
              <a:rPr lang="en-US" b="1" i="1" dirty="0" smtClean="0"/>
              <a:t>  </a:t>
            </a:r>
            <a:r>
              <a:rPr lang="en-US" b="1" i="1" dirty="0" err="1" smtClean="0"/>
              <a:t>Patrones</a:t>
            </a:r>
            <a:r>
              <a:rPr lang="en-US" b="1" i="1" dirty="0" smtClean="0"/>
              <a:t> de </a:t>
            </a:r>
            <a:r>
              <a:rPr lang="en-US" b="1" i="1" dirty="0" err="1" smtClean="0"/>
              <a:t>juegos</a:t>
            </a:r>
            <a:r>
              <a:rPr lang="en-US" b="1" i="1" dirty="0" smtClean="0"/>
              <a:t> </a:t>
            </a:r>
            <a:r>
              <a:rPr lang="en-US" b="1" i="1" dirty="0" err="1" smtClean="0"/>
              <a:t>infantiles</a:t>
            </a:r>
            <a:endParaRPr lang="en-US" b="1" i="1" dirty="0" smtClean="0"/>
          </a:p>
          <a:p>
            <a:pPr>
              <a:buFont typeface="Arial" pitchFamily="34" charset="0"/>
              <a:buChar char="•"/>
            </a:pPr>
            <a:r>
              <a:rPr lang="en-US" b="1" i="1" dirty="0" smtClean="0"/>
              <a:t>  </a:t>
            </a:r>
            <a:r>
              <a:rPr lang="en-US" b="1" i="1" dirty="0" err="1" smtClean="0"/>
              <a:t>Calidad</a:t>
            </a:r>
            <a:r>
              <a:rPr lang="en-US" b="1" i="1" dirty="0" smtClean="0"/>
              <a:t> y </a:t>
            </a:r>
            <a:r>
              <a:rPr lang="en-US" b="1" i="1" dirty="0" err="1" smtClean="0"/>
              <a:t>riqueza</a:t>
            </a:r>
            <a:r>
              <a:rPr lang="en-US" b="1" i="1" dirty="0" smtClean="0"/>
              <a:t> de la </a:t>
            </a:r>
            <a:r>
              <a:rPr lang="en-US" b="1" i="1" dirty="0" err="1" smtClean="0"/>
              <a:t>Educación</a:t>
            </a:r>
            <a:r>
              <a:rPr lang="en-US" b="1" i="1" dirty="0" smtClean="0"/>
              <a:t> </a:t>
            </a:r>
            <a:r>
              <a:rPr lang="en-US" b="1" i="1" dirty="0" err="1" smtClean="0"/>
              <a:t>primaria</a:t>
            </a:r>
            <a:r>
              <a:rPr lang="en-US" b="1" i="1" dirty="0" smtClean="0"/>
              <a:t> ( </a:t>
            </a:r>
            <a:r>
              <a:rPr lang="en-US" b="1" i="1" dirty="0" err="1" smtClean="0"/>
              <a:t>Enfasis</a:t>
            </a:r>
            <a:r>
              <a:rPr lang="en-US" b="1" i="1" dirty="0" smtClean="0"/>
              <a:t> en CIM o STEM)</a:t>
            </a:r>
          </a:p>
          <a:p>
            <a:pPr>
              <a:buFont typeface="Arial" pitchFamily="34" charset="0"/>
              <a:buChar char="•"/>
            </a:pPr>
            <a:r>
              <a:rPr lang="en-US" b="1" i="1" dirty="0" smtClean="0"/>
              <a:t> </a:t>
            </a:r>
            <a:r>
              <a:rPr lang="en-US" b="1" i="1" dirty="0" err="1" smtClean="0"/>
              <a:t>Posibilidades</a:t>
            </a:r>
            <a:r>
              <a:rPr lang="en-US" b="1" i="1" dirty="0" smtClean="0"/>
              <a:t> en la </a:t>
            </a:r>
            <a:r>
              <a:rPr lang="en-US" b="1" i="1" dirty="0" err="1" smtClean="0"/>
              <a:t>comunidad</a:t>
            </a:r>
            <a:r>
              <a:rPr lang="en-US" b="1" i="1" dirty="0" smtClean="0"/>
              <a:t> (</a:t>
            </a:r>
            <a:r>
              <a:rPr lang="en-US" b="1" i="1" dirty="0" err="1" smtClean="0"/>
              <a:t>museos</a:t>
            </a:r>
            <a:r>
              <a:rPr lang="en-US" b="1" i="1" dirty="0" smtClean="0"/>
              <a:t>, </a:t>
            </a:r>
            <a:r>
              <a:rPr lang="en-US" b="1" i="1" dirty="0" err="1" smtClean="0"/>
              <a:t>parques</a:t>
            </a:r>
            <a:r>
              <a:rPr lang="en-US" b="1" i="1" dirty="0" smtClean="0"/>
              <a:t>)</a:t>
            </a:r>
          </a:p>
          <a:p>
            <a:pPr>
              <a:buFont typeface="Arial" pitchFamily="34" charset="0"/>
              <a:buChar char="•"/>
            </a:pPr>
            <a:endParaRPr lang="en-US" b="1"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
            <a:ext cx="7267596" cy="1428736"/>
          </a:xfrm>
        </p:spPr>
        <p:txBody>
          <a:bodyPr/>
          <a:lstStyle/>
          <a:p>
            <a:pPr algn="ctr"/>
            <a:r>
              <a:rPr lang="en-US" b="1" dirty="0" smtClean="0">
                <a:solidFill>
                  <a:srgbClr val="FF0000"/>
                </a:solidFill>
              </a:rPr>
              <a:t>ANTES </a:t>
            </a:r>
            <a:r>
              <a:rPr lang="en-US" dirty="0" smtClean="0">
                <a:solidFill>
                  <a:srgbClr val="FF0000"/>
                </a:solidFill>
              </a:rPr>
              <a:t> </a:t>
            </a:r>
            <a:br>
              <a:rPr lang="en-US" dirty="0" smtClean="0">
                <a:solidFill>
                  <a:srgbClr val="FF0000"/>
                </a:solidFill>
              </a:rPr>
            </a:br>
            <a:r>
              <a:rPr lang="en-US" dirty="0" smtClean="0">
                <a:solidFill>
                  <a:srgbClr val="FF0000"/>
                </a:solidFill>
              </a:rPr>
              <a:t>(La </a:t>
            </a:r>
            <a:r>
              <a:rPr lang="en-US" dirty="0" err="1" smtClean="0">
                <a:solidFill>
                  <a:srgbClr val="FF0000"/>
                </a:solidFill>
              </a:rPr>
              <a:t>cosecha</a:t>
            </a:r>
            <a:r>
              <a:rPr lang="en-US" dirty="0" smtClean="0">
                <a:solidFill>
                  <a:srgbClr val="FF0000"/>
                </a:solidFill>
              </a:rPr>
              <a:t>)</a:t>
            </a:r>
            <a:endParaRPr lang="en-US" dirty="0"/>
          </a:p>
        </p:txBody>
      </p:sp>
      <p:sp>
        <p:nvSpPr>
          <p:cNvPr id="5" name="Subtitle 4"/>
          <p:cNvSpPr>
            <a:spLocks noGrp="1"/>
          </p:cNvSpPr>
          <p:nvPr>
            <p:ph type="subTitle" idx="1"/>
          </p:nvPr>
        </p:nvSpPr>
        <p:spPr>
          <a:xfrm>
            <a:off x="304800" y="1428737"/>
            <a:ext cx="7086600" cy="4514863"/>
          </a:xfrm>
        </p:spPr>
        <p:txBody>
          <a:bodyPr/>
          <a:lstStyle/>
          <a:p>
            <a:pPr>
              <a:buFont typeface="Arial" pitchFamily="34" charset="0"/>
              <a:buChar char="•"/>
            </a:pPr>
            <a:r>
              <a:rPr lang="en-US" b="1" i="1" dirty="0" smtClean="0"/>
              <a:t>La </a:t>
            </a:r>
            <a:r>
              <a:rPr lang="en-US" b="1" i="1" dirty="0" err="1" smtClean="0"/>
              <a:t>secundaria</a:t>
            </a:r>
            <a:r>
              <a:rPr lang="en-US" b="1" i="1" dirty="0" smtClean="0"/>
              <a:t>, los </a:t>
            </a:r>
            <a:r>
              <a:rPr lang="en-US" b="1" i="1" dirty="0" err="1" smtClean="0"/>
              <a:t>politécnicos</a:t>
            </a:r>
            <a:r>
              <a:rPr lang="en-US" b="1" i="1" dirty="0" smtClean="0"/>
              <a:t>:</a:t>
            </a:r>
          </a:p>
          <a:p>
            <a:pPr lvl="1" algn="l">
              <a:buFont typeface="Arial" pitchFamily="34" charset="0"/>
              <a:buChar char="•"/>
            </a:pPr>
            <a:r>
              <a:rPr lang="en-US" b="1" i="1" dirty="0" smtClean="0"/>
              <a:t>Su </a:t>
            </a:r>
            <a:r>
              <a:rPr lang="en-US" b="1" i="1" dirty="0" err="1" smtClean="0"/>
              <a:t>concepción</a:t>
            </a:r>
            <a:r>
              <a:rPr lang="en-US" b="1" i="1" dirty="0" smtClean="0"/>
              <a:t> y </a:t>
            </a:r>
            <a:r>
              <a:rPr lang="en-US" b="1" i="1" dirty="0" err="1" smtClean="0"/>
              <a:t>práctica</a:t>
            </a:r>
            <a:r>
              <a:rPr lang="en-US" b="1" i="1" dirty="0" smtClean="0"/>
              <a:t> curricular, </a:t>
            </a:r>
            <a:r>
              <a:rPr lang="en-US" b="1" i="1" dirty="0" err="1" smtClean="0"/>
              <a:t>énfasis</a:t>
            </a:r>
            <a:r>
              <a:rPr lang="en-US" b="1" i="1" dirty="0" smtClean="0"/>
              <a:t> o no en CIM o STEM. </a:t>
            </a:r>
          </a:p>
          <a:p>
            <a:pPr lvl="1" algn="l">
              <a:buFont typeface="Arial" pitchFamily="34" charset="0"/>
              <a:buChar char="•"/>
            </a:pPr>
            <a:r>
              <a:rPr lang="en-US" b="1" i="1" dirty="0" err="1" smtClean="0"/>
              <a:t>Sus</a:t>
            </a:r>
            <a:r>
              <a:rPr lang="en-US" b="1" i="1" dirty="0" smtClean="0"/>
              <a:t> </a:t>
            </a:r>
            <a:r>
              <a:rPr lang="en-US" b="1" i="1" dirty="0" err="1" smtClean="0"/>
              <a:t>docentes</a:t>
            </a:r>
            <a:endParaRPr lang="en-US" b="1" i="1" dirty="0" smtClean="0"/>
          </a:p>
          <a:p>
            <a:pPr lvl="1" algn="l">
              <a:buFont typeface="Arial" pitchFamily="34" charset="0"/>
              <a:buChar char="•"/>
            </a:pPr>
            <a:r>
              <a:rPr lang="en-US" b="1" i="1" dirty="0" smtClean="0"/>
              <a:t> </a:t>
            </a:r>
            <a:r>
              <a:rPr lang="en-US" b="1" i="1" dirty="0" err="1" smtClean="0"/>
              <a:t>Sus</a:t>
            </a:r>
            <a:r>
              <a:rPr lang="en-US" b="1" i="1" dirty="0" smtClean="0"/>
              <a:t> </a:t>
            </a:r>
            <a:r>
              <a:rPr lang="en-US" b="1" i="1" dirty="0" err="1" smtClean="0"/>
              <a:t>orientadores</a:t>
            </a:r>
            <a:endParaRPr lang="en-US" b="1" i="1" dirty="0" smtClean="0"/>
          </a:p>
          <a:p>
            <a:pPr>
              <a:buFont typeface="Arial" pitchFamily="34" charset="0"/>
              <a:buChar char="•"/>
            </a:pPr>
            <a:r>
              <a:rPr lang="en-US" b="1" i="1" dirty="0" smtClean="0"/>
              <a:t> Las </a:t>
            </a:r>
            <a:r>
              <a:rPr lang="en-US" b="1" i="1" dirty="0" err="1" smtClean="0"/>
              <a:t>técnicas</a:t>
            </a:r>
            <a:r>
              <a:rPr lang="en-US" b="1" i="1" dirty="0" smtClean="0"/>
              <a:t> de </a:t>
            </a:r>
            <a:r>
              <a:rPr lang="en-US" b="1" i="1" dirty="0" err="1" smtClean="0"/>
              <a:t>reclutamiento</a:t>
            </a:r>
            <a:r>
              <a:rPr lang="en-US" b="1" i="1" dirty="0" smtClean="0"/>
              <a:t>, la </a:t>
            </a:r>
            <a:r>
              <a:rPr lang="en-US" b="1" i="1" dirty="0" err="1" smtClean="0"/>
              <a:t>participación</a:t>
            </a:r>
            <a:r>
              <a:rPr lang="en-US" b="1" i="1" dirty="0" smtClean="0"/>
              <a:t> </a:t>
            </a:r>
            <a:r>
              <a:rPr lang="en-US" b="1" i="1" dirty="0" err="1" smtClean="0"/>
              <a:t>previa</a:t>
            </a:r>
            <a:r>
              <a:rPr lang="en-US" b="1" i="1" dirty="0" smtClean="0"/>
              <a:t> en la </a:t>
            </a:r>
            <a:r>
              <a:rPr lang="en-US" b="1" i="1" dirty="0" err="1" smtClean="0"/>
              <a:t>universidad</a:t>
            </a:r>
            <a:r>
              <a:rPr lang="en-US" b="1" i="1" dirty="0" smtClean="0"/>
              <a:t>.</a:t>
            </a:r>
          </a:p>
          <a:p>
            <a:pPr>
              <a:buFont typeface="Arial" pitchFamily="34" charset="0"/>
              <a:buChar char="•"/>
            </a:pPr>
            <a:endParaRPr lang="en-US" b="1" i="1" dirty="0" smtClean="0"/>
          </a:p>
          <a:p>
            <a:pPr>
              <a:buFont typeface="Arial" pitchFamily="34" charset="0"/>
              <a:buChar char="•"/>
            </a:pPr>
            <a:endParaRPr lang="en-US" b="1" i="1" dirty="0" smtClean="0"/>
          </a:p>
          <a:p>
            <a:pPr>
              <a:buFont typeface="Arial" pitchFamily="34" charset="0"/>
              <a:buChar char="•"/>
            </a:pPr>
            <a:endParaRPr lang="en-US" b="1" i="1" dirty="0" smtClean="0"/>
          </a:p>
          <a:p>
            <a:endParaRPr lang="en-US" b="1"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143116"/>
            <a:ext cx="8229600" cy="2071702"/>
          </a:xfrm>
        </p:spPr>
        <p:txBody>
          <a:bodyPr/>
          <a:lstStyle/>
          <a:p>
            <a:pPr algn="ctr"/>
            <a:r>
              <a:rPr lang="en-US" b="1" i="1" dirty="0" err="1" smtClean="0">
                <a:solidFill>
                  <a:schemeClr val="bg1">
                    <a:lumMod val="50000"/>
                  </a:schemeClr>
                </a:solidFill>
              </a:rPr>
              <a:t>Peligros</a:t>
            </a:r>
            <a:r>
              <a:rPr lang="en-US" b="1" i="1" dirty="0" smtClean="0">
                <a:solidFill>
                  <a:schemeClr val="bg1">
                    <a:lumMod val="50000"/>
                  </a:schemeClr>
                </a:solidFill>
              </a:rPr>
              <a:t> y </a:t>
            </a:r>
            <a:r>
              <a:rPr lang="en-US" b="1" i="1" dirty="0" err="1" smtClean="0">
                <a:solidFill>
                  <a:schemeClr val="bg1">
                    <a:lumMod val="50000"/>
                  </a:schemeClr>
                </a:solidFill>
              </a:rPr>
              <a:t>Puntos</a:t>
            </a:r>
            <a:r>
              <a:rPr lang="en-US" b="1" i="1" dirty="0" smtClean="0">
                <a:solidFill>
                  <a:schemeClr val="bg1">
                    <a:lumMod val="50000"/>
                  </a:schemeClr>
                </a:solidFill>
              </a:rPr>
              <a:t> </a:t>
            </a:r>
            <a:r>
              <a:rPr lang="en-US" b="1" i="1" dirty="0" err="1" smtClean="0">
                <a:solidFill>
                  <a:schemeClr val="bg1">
                    <a:lumMod val="50000"/>
                  </a:schemeClr>
                </a:solidFill>
              </a:rPr>
              <a:t>Críticos</a:t>
            </a:r>
            <a:r>
              <a:rPr lang="en-US" b="1" i="1" dirty="0" smtClean="0">
                <a:solidFill>
                  <a:schemeClr val="bg1">
                    <a:lumMod val="50000"/>
                  </a:schemeClr>
                </a:solidFill>
              </a:rPr>
              <a:t> </a:t>
            </a:r>
            <a:r>
              <a:rPr lang="en-US" b="1" i="1" dirty="0" smtClean="0">
                <a:solidFill>
                  <a:schemeClr val="bg1">
                    <a:lumMod val="50000"/>
                  </a:schemeClr>
                </a:solidFill>
              </a:rPr>
              <a:t>del </a:t>
            </a:r>
            <a:br>
              <a:rPr lang="en-US" b="1" i="1" dirty="0" smtClean="0">
                <a:solidFill>
                  <a:schemeClr val="bg1">
                    <a:lumMod val="50000"/>
                  </a:schemeClr>
                </a:solidFill>
              </a:rPr>
            </a:br>
            <a:r>
              <a:rPr lang="en-US" b="1" i="1" dirty="0" smtClean="0">
                <a:solidFill>
                  <a:schemeClr val="bg1">
                    <a:lumMod val="50000"/>
                  </a:schemeClr>
                </a:solidFill>
              </a:rPr>
              <a:t>Durante </a:t>
            </a:r>
            <a:br>
              <a:rPr lang="en-US" b="1" i="1" dirty="0" smtClean="0">
                <a:solidFill>
                  <a:schemeClr val="bg1">
                    <a:lumMod val="50000"/>
                  </a:schemeClr>
                </a:solidFill>
              </a:rPr>
            </a:b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14290"/>
            <a:ext cx="7086600" cy="1538311"/>
          </a:xfrm>
        </p:spPr>
        <p:txBody>
          <a:bodyPr/>
          <a:lstStyle/>
          <a:p>
            <a:pPr algn="ctr"/>
            <a:r>
              <a:rPr lang="en-US" b="1" dirty="0" smtClean="0">
                <a:solidFill>
                  <a:srgbClr val="FF0000"/>
                </a:solidFill>
              </a:rPr>
              <a:t>DURANTE</a:t>
            </a:r>
            <a:r>
              <a:rPr lang="en-US" dirty="0" smtClean="0">
                <a:solidFill>
                  <a:srgbClr val="FF0000"/>
                </a:solidFill>
              </a:rPr>
              <a:t/>
            </a:r>
            <a:br>
              <a:rPr lang="en-US" dirty="0" smtClean="0">
                <a:solidFill>
                  <a:srgbClr val="FF0000"/>
                </a:solidFill>
              </a:rPr>
            </a:br>
            <a:r>
              <a:rPr lang="en-US" dirty="0" smtClean="0">
                <a:solidFill>
                  <a:srgbClr val="FF0000"/>
                </a:solidFill>
              </a:rPr>
              <a:t>(El </a:t>
            </a:r>
            <a:r>
              <a:rPr lang="en-US" dirty="0" err="1" smtClean="0">
                <a:solidFill>
                  <a:srgbClr val="FF0000"/>
                </a:solidFill>
              </a:rPr>
              <a:t>procesamiento</a:t>
            </a:r>
            <a:r>
              <a:rPr lang="en-US" dirty="0" smtClean="0">
                <a:solidFill>
                  <a:srgbClr val="FF0000"/>
                </a:solidFill>
              </a:rPr>
              <a:t>)</a:t>
            </a:r>
            <a:endParaRPr lang="en-US" dirty="0">
              <a:solidFill>
                <a:srgbClr val="FF0000"/>
              </a:solidFill>
            </a:endParaRPr>
          </a:p>
        </p:txBody>
      </p:sp>
      <p:sp>
        <p:nvSpPr>
          <p:cNvPr id="5" name="Subtitle 4"/>
          <p:cNvSpPr>
            <a:spLocks noGrp="1"/>
          </p:cNvSpPr>
          <p:nvPr>
            <p:ph type="subTitle" idx="1"/>
          </p:nvPr>
        </p:nvSpPr>
        <p:spPr/>
        <p:txBody>
          <a:bodyPr/>
          <a:lstStyle/>
          <a:p>
            <a:pPr>
              <a:buFont typeface="Arial" pitchFamily="34" charset="0"/>
              <a:buChar char="•"/>
            </a:pPr>
            <a:r>
              <a:rPr lang="en-US" b="1" i="1" dirty="0" err="1" smtClean="0"/>
              <a:t>Obviamente</a:t>
            </a:r>
            <a:r>
              <a:rPr lang="en-US" b="1" i="1" dirty="0" smtClean="0"/>
              <a:t> </a:t>
            </a:r>
            <a:r>
              <a:rPr lang="en-US" b="1" i="1" dirty="0" err="1" smtClean="0"/>
              <a:t>todos</a:t>
            </a:r>
            <a:r>
              <a:rPr lang="en-US" b="1" i="1" dirty="0" smtClean="0"/>
              <a:t> los </a:t>
            </a:r>
            <a:r>
              <a:rPr lang="en-US" b="1" i="1" dirty="0" err="1" smtClean="0"/>
              <a:t>momentos</a:t>
            </a:r>
            <a:r>
              <a:rPr lang="en-US" b="1" i="1" dirty="0" smtClean="0"/>
              <a:t> en </a:t>
            </a:r>
            <a:r>
              <a:rPr lang="en-US" b="1" i="1" dirty="0" err="1" smtClean="0"/>
              <a:t>que</a:t>
            </a:r>
            <a:r>
              <a:rPr lang="en-US" b="1" i="1" dirty="0" smtClean="0"/>
              <a:t> se </a:t>
            </a:r>
            <a:r>
              <a:rPr lang="en-US" b="1" i="1" dirty="0" err="1" smtClean="0"/>
              <a:t>toman</a:t>
            </a:r>
            <a:r>
              <a:rPr lang="en-US" b="1" i="1" dirty="0" smtClean="0"/>
              <a:t> </a:t>
            </a:r>
            <a:r>
              <a:rPr lang="en-US" b="1" i="1" dirty="0" err="1" smtClean="0"/>
              <a:t>decisiones</a:t>
            </a:r>
            <a:r>
              <a:rPr lang="en-US" b="1" i="1" dirty="0" smtClean="0"/>
              <a:t> </a:t>
            </a:r>
            <a:r>
              <a:rPr lang="en-US" b="1" i="1" dirty="0" err="1" smtClean="0"/>
              <a:t>vinculadas</a:t>
            </a:r>
            <a:r>
              <a:rPr lang="en-US" b="1" i="1" dirty="0" smtClean="0"/>
              <a:t> a los </a:t>
            </a:r>
            <a:r>
              <a:rPr lang="en-US" b="1" i="1" dirty="0" err="1" smtClean="0"/>
              <a:t>criterios</a:t>
            </a:r>
            <a:r>
              <a:rPr lang="en-US" b="1" i="1" dirty="0" smtClean="0"/>
              <a:t> de </a:t>
            </a:r>
            <a:r>
              <a:rPr lang="en-US" b="1" i="1" dirty="0" err="1" smtClean="0"/>
              <a:t>acreditación</a:t>
            </a:r>
            <a:r>
              <a:rPr lang="en-US" b="1" i="1" dirty="0" smtClean="0"/>
              <a:t>.</a:t>
            </a:r>
          </a:p>
          <a:p>
            <a:pPr lvl="1" algn="l">
              <a:buFont typeface="Arial" pitchFamily="34" charset="0"/>
              <a:buChar char="•"/>
            </a:pPr>
            <a:r>
              <a:rPr lang="en-US" b="1" i="1" dirty="0" smtClean="0"/>
              <a:t> </a:t>
            </a:r>
            <a:r>
              <a:rPr lang="en-US" b="1" i="1" dirty="0" err="1" smtClean="0"/>
              <a:t>Por</a:t>
            </a:r>
            <a:r>
              <a:rPr lang="en-US" b="1" i="1" dirty="0" smtClean="0"/>
              <a:t> </a:t>
            </a:r>
            <a:r>
              <a:rPr lang="en-US" b="1" i="1" dirty="0" err="1" smtClean="0"/>
              <a:t>ejemplo</a:t>
            </a:r>
            <a:r>
              <a:rPr lang="en-US" b="1" i="1" dirty="0" smtClean="0"/>
              <a:t>,</a:t>
            </a:r>
          </a:p>
          <a:p>
            <a:pPr lvl="2" algn="l">
              <a:buFont typeface="Arial" pitchFamily="34" charset="0"/>
              <a:buChar char="•"/>
            </a:pPr>
            <a:r>
              <a:rPr lang="en-US" b="1" i="1" dirty="0" smtClean="0"/>
              <a:t> la </a:t>
            </a:r>
            <a:r>
              <a:rPr lang="en-US" b="1" i="1" dirty="0" err="1" smtClean="0"/>
              <a:t>definción</a:t>
            </a:r>
            <a:r>
              <a:rPr lang="en-US" b="1" i="1" dirty="0" smtClean="0"/>
              <a:t> de </a:t>
            </a:r>
            <a:r>
              <a:rPr lang="en-US" b="1" i="1" dirty="0" err="1" smtClean="0"/>
              <a:t>Objetivos</a:t>
            </a:r>
            <a:r>
              <a:rPr lang="en-US" b="1" i="1" dirty="0" smtClean="0"/>
              <a:t> del </a:t>
            </a:r>
            <a:r>
              <a:rPr lang="en-US" b="1" i="1" dirty="0" err="1" smtClean="0"/>
              <a:t>Programa</a:t>
            </a:r>
            <a:r>
              <a:rPr lang="en-US" b="1" i="1" dirty="0" smtClean="0"/>
              <a:t> </a:t>
            </a:r>
            <a:r>
              <a:rPr lang="en-US" b="1" i="1" dirty="0" err="1" smtClean="0"/>
              <a:t>Educativo</a:t>
            </a:r>
            <a:r>
              <a:rPr lang="en-US" b="1" i="1" dirty="0" smtClean="0"/>
              <a:t>.</a:t>
            </a:r>
          </a:p>
          <a:p>
            <a:pPr lvl="2" algn="l">
              <a:buFont typeface="Arial" pitchFamily="34" charset="0"/>
              <a:buChar char="•"/>
            </a:pPr>
            <a:r>
              <a:rPr lang="en-US" b="1" i="1" dirty="0" smtClean="0"/>
              <a:t>  la </a:t>
            </a:r>
            <a:r>
              <a:rPr lang="en-US" b="1" i="1" dirty="0" err="1" smtClean="0"/>
              <a:t>evaluación</a:t>
            </a:r>
            <a:r>
              <a:rPr lang="en-US" b="1" i="1" dirty="0" smtClean="0"/>
              <a:t> de los outcomes</a:t>
            </a:r>
          </a:p>
          <a:p>
            <a:pPr lvl="2" algn="l">
              <a:buFont typeface="Arial" pitchFamily="34" charset="0"/>
              <a:buChar char="•"/>
            </a:pPr>
            <a:r>
              <a:rPr lang="en-US" b="1" i="1" dirty="0" smtClean="0"/>
              <a:t> La </a:t>
            </a:r>
            <a:r>
              <a:rPr lang="en-US" b="1" i="1" dirty="0" err="1" smtClean="0"/>
              <a:t>decisión</a:t>
            </a:r>
            <a:r>
              <a:rPr lang="en-US" b="1" i="1" dirty="0" smtClean="0"/>
              <a:t> </a:t>
            </a:r>
            <a:r>
              <a:rPr lang="en-US" b="1" i="1" dirty="0" err="1" smtClean="0"/>
              <a:t>sobre</a:t>
            </a:r>
            <a:r>
              <a:rPr lang="en-US" b="1" i="1" dirty="0" smtClean="0"/>
              <a:t> </a:t>
            </a:r>
            <a:r>
              <a:rPr lang="en-US" b="1" i="1" dirty="0" err="1" smtClean="0"/>
              <a:t>las</a:t>
            </a:r>
            <a:r>
              <a:rPr lang="en-US" b="1" i="1" dirty="0" smtClean="0"/>
              <a:t> </a:t>
            </a:r>
            <a:r>
              <a:rPr lang="en-US" b="1" i="1" dirty="0" err="1" smtClean="0"/>
              <a:t>asignaturas</a:t>
            </a:r>
            <a:r>
              <a:rPr lang="en-US" dirty="0" smtClean="0"/>
              <a:t>, </a:t>
            </a:r>
          </a:p>
          <a:p>
            <a:pPr lvl="1" algn="l"/>
            <a:r>
              <a:rPr lang="en-US" dirty="0" smtClean="0"/>
              <a:t> </a:t>
            </a:r>
          </a:p>
          <a:p>
            <a:pPr lvl="1" algn="l">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noGrp="1"/>
          </p:cNvSpPr>
          <p:nvPr>
            <p:ph type="body" idx="1"/>
          </p:nvPr>
        </p:nvSpPr>
        <p:spPr>
          <a:xfrm>
            <a:off x="457200" y="533400"/>
            <a:ext cx="6934200" cy="4819781"/>
          </a:xfrm>
          <a:prstGeom prst="rect">
            <a:avLst/>
          </a:prstGeom>
          <a:noFill/>
        </p:spPr>
        <p:txBody>
          <a:bodyPr wrap="square" rtlCol="0">
            <a:spAutoFit/>
          </a:bodyPr>
          <a:lstStyle/>
          <a:p>
            <a:r>
              <a:rPr lang="en-US" sz="4800" b="1" dirty="0" smtClean="0">
                <a:solidFill>
                  <a:schemeClr val="bg1">
                    <a:lumMod val="50000"/>
                  </a:schemeClr>
                </a:solidFill>
              </a:rPr>
              <a:t>Hay </a:t>
            </a:r>
            <a:r>
              <a:rPr lang="en-US" sz="4800" b="1" dirty="0" err="1" smtClean="0">
                <a:solidFill>
                  <a:schemeClr val="bg1">
                    <a:lumMod val="50000"/>
                  </a:schemeClr>
                </a:solidFill>
              </a:rPr>
              <a:t>apoderamiento</a:t>
            </a:r>
            <a:r>
              <a:rPr lang="en-US" sz="4800" b="1" dirty="0" smtClean="0">
                <a:solidFill>
                  <a:schemeClr val="bg1">
                    <a:lumMod val="50000"/>
                  </a:schemeClr>
                </a:solidFill>
              </a:rPr>
              <a:t> de los </a:t>
            </a:r>
            <a:r>
              <a:rPr lang="en-US" sz="4800" b="1" dirty="0" err="1" smtClean="0">
                <a:solidFill>
                  <a:schemeClr val="bg1">
                    <a:lumMod val="50000"/>
                  </a:schemeClr>
                </a:solidFill>
              </a:rPr>
              <a:t>sujetos</a:t>
            </a:r>
            <a:r>
              <a:rPr lang="en-US" sz="4800" b="1" dirty="0" smtClean="0">
                <a:solidFill>
                  <a:schemeClr val="bg1">
                    <a:lumMod val="50000"/>
                  </a:schemeClr>
                </a:solidFill>
              </a:rPr>
              <a:t>?</a:t>
            </a:r>
          </a:p>
          <a:p>
            <a:endParaRPr lang="en-US" sz="4800" b="1" dirty="0" smtClean="0">
              <a:solidFill>
                <a:schemeClr val="bg1">
                  <a:lumMod val="50000"/>
                </a:schemeClr>
              </a:solidFill>
            </a:endParaRPr>
          </a:p>
          <a:p>
            <a:r>
              <a:rPr lang="en-US" sz="4800" b="1" dirty="0" smtClean="0">
                <a:solidFill>
                  <a:schemeClr val="bg1">
                    <a:lumMod val="50000"/>
                  </a:schemeClr>
                </a:solidFill>
              </a:rPr>
              <a:t>Hay </a:t>
            </a:r>
            <a:r>
              <a:rPr lang="en-US" sz="4800" b="1" dirty="0" err="1" smtClean="0">
                <a:solidFill>
                  <a:schemeClr val="bg1">
                    <a:lumMod val="50000"/>
                  </a:schemeClr>
                </a:solidFill>
              </a:rPr>
              <a:t>conocimiento</a:t>
            </a:r>
            <a:r>
              <a:rPr lang="en-US" sz="4800" b="1" dirty="0" smtClean="0">
                <a:solidFill>
                  <a:schemeClr val="bg1">
                    <a:lumMod val="50000"/>
                  </a:schemeClr>
                </a:solidFill>
              </a:rPr>
              <a:t> de los </a:t>
            </a:r>
            <a:r>
              <a:rPr lang="en-US" sz="4800" b="1" dirty="0" err="1" smtClean="0">
                <a:solidFill>
                  <a:schemeClr val="bg1">
                    <a:lumMod val="50000"/>
                  </a:schemeClr>
                </a:solidFill>
              </a:rPr>
              <a:t>resultados</a:t>
            </a:r>
            <a:r>
              <a:rPr lang="en-US" sz="4800" b="1" dirty="0" smtClean="0">
                <a:solidFill>
                  <a:schemeClr val="bg1">
                    <a:lumMod val="50000"/>
                  </a:schemeClr>
                </a:solidFill>
              </a:rPr>
              <a:t> y de los  outcomes </a:t>
            </a:r>
            <a:r>
              <a:rPr lang="en-US" sz="4800" b="1" dirty="0" err="1" smtClean="0">
                <a:solidFill>
                  <a:schemeClr val="bg1">
                    <a:lumMod val="50000"/>
                  </a:schemeClr>
                </a:solidFill>
              </a:rPr>
              <a:t>esperados</a:t>
            </a:r>
            <a:r>
              <a:rPr lang="en-US" sz="4800" b="1" dirty="0" smtClean="0">
                <a:solidFill>
                  <a:schemeClr val="bg1">
                    <a:lumMod val="50000"/>
                  </a:schemeClr>
                </a:solidFill>
              </a:rPr>
              <a:t>?</a:t>
            </a:r>
            <a:endParaRPr lang="en-US" sz="48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3"/>
          <p:cNvSpPr txBox="1">
            <a:spLocks noChangeArrowheads="1"/>
          </p:cNvSpPr>
          <p:nvPr/>
        </p:nvSpPr>
        <p:spPr bwMode="auto">
          <a:xfrm>
            <a:off x="642938" y="2066627"/>
            <a:ext cx="6929437" cy="461665"/>
          </a:xfrm>
          <a:prstGeom prst="rect">
            <a:avLst/>
          </a:prstGeom>
          <a:noFill/>
          <a:ln w="9525">
            <a:noFill/>
            <a:miter lim="800000"/>
            <a:headEnd/>
            <a:tailEnd/>
          </a:ln>
        </p:spPr>
        <p:txBody>
          <a:bodyPr wrap="square">
            <a:spAutoFit/>
          </a:bodyPr>
          <a:lstStyle/>
          <a:p>
            <a:pPr defTabSz="914400">
              <a:spcBef>
                <a:spcPct val="50000"/>
              </a:spcBef>
            </a:pPr>
            <a:r>
              <a:rPr lang="en-US" dirty="0">
                <a:cs typeface="ＭＳ Ｐゴシック"/>
              </a:rPr>
              <a:t>¿</a:t>
            </a:r>
            <a:r>
              <a:rPr lang="en-US" dirty="0" err="1">
                <a:cs typeface="ＭＳ Ｐゴシック"/>
              </a:rPr>
              <a:t>Cuatro</a:t>
            </a:r>
            <a:r>
              <a:rPr lang="en-US" dirty="0">
                <a:cs typeface="ＭＳ Ｐゴシック"/>
              </a:rPr>
              <a:t> </a:t>
            </a:r>
            <a:r>
              <a:rPr lang="en-US" dirty="0" err="1">
                <a:cs typeface="ＭＳ Ｐゴシック"/>
              </a:rPr>
              <a:t>Momentos</a:t>
            </a:r>
            <a:r>
              <a:rPr lang="en-US" dirty="0">
                <a:cs typeface="ＭＳ Ｐゴシック"/>
              </a:rPr>
              <a:t> </a:t>
            </a:r>
            <a:r>
              <a:rPr lang="en-US" dirty="0" err="1">
                <a:cs typeface="ＭＳ Ｐゴシック"/>
              </a:rPr>
              <a:t>Sucesivos</a:t>
            </a:r>
            <a:r>
              <a:rPr lang="en-US" dirty="0">
                <a:cs typeface="ＭＳ Ｐゴシック"/>
              </a:rPr>
              <a:t> en el </a:t>
            </a:r>
            <a:r>
              <a:rPr lang="en-US" dirty="0" err="1">
                <a:cs typeface="ＭＳ Ｐゴシック"/>
              </a:rPr>
              <a:t>Aprendizaje</a:t>
            </a:r>
            <a:r>
              <a:rPr lang="en-US" dirty="0">
                <a:cs typeface="ＭＳ Ｐゴシック"/>
              </a:rPr>
              <a:t>?</a:t>
            </a:r>
            <a:endParaRPr lang="es-ES" dirty="0">
              <a:cs typeface="ＭＳ Ｐゴシック"/>
            </a:endParaRPr>
          </a:p>
        </p:txBody>
      </p:sp>
      <p:graphicFrame>
        <p:nvGraphicFramePr>
          <p:cNvPr id="5" name="4 Diagrama"/>
          <p:cNvGraphicFramePr/>
          <p:nvPr/>
        </p:nvGraphicFramePr>
        <p:xfrm>
          <a:off x="666744" y="1604962"/>
          <a:ext cx="7762908" cy="4967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p:cNvSpPr>
            <a:spLocks noGrp="1"/>
          </p:cNvSpPr>
          <p:nvPr>
            <p:ph type="ctrTitle"/>
          </p:nvPr>
        </p:nvSpPr>
        <p:spPr>
          <a:xfrm>
            <a:off x="1" y="285728"/>
            <a:ext cx="7572374" cy="1319234"/>
          </a:xfrm>
        </p:spPr>
        <p:txBody>
          <a:bodyPr/>
          <a:lstStyle/>
          <a:p>
            <a:pPr algn="ctr"/>
            <a:r>
              <a:rPr lang="en-US" b="1" dirty="0" smtClean="0">
                <a:solidFill>
                  <a:srgbClr val="FF0000"/>
                </a:solidFill>
              </a:rPr>
              <a:t>DURANTE</a:t>
            </a:r>
            <a:r>
              <a:rPr lang="en-US" dirty="0" smtClean="0">
                <a:solidFill>
                  <a:srgbClr val="FF0000"/>
                </a:solidFill>
              </a:rPr>
              <a:t/>
            </a:r>
            <a:br>
              <a:rPr lang="en-US" dirty="0" smtClean="0">
                <a:solidFill>
                  <a:srgbClr val="FF0000"/>
                </a:solidFill>
              </a:rPr>
            </a:br>
            <a:r>
              <a:rPr lang="en-US" sz="4000" dirty="0" smtClean="0">
                <a:solidFill>
                  <a:srgbClr val="FF0000"/>
                </a:solidFill>
              </a:rPr>
              <a:t>(El </a:t>
            </a:r>
            <a:r>
              <a:rPr lang="en-US" sz="4000" dirty="0" err="1" smtClean="0">
                <a:solidFill>
                  <a:srgbClr val="FF0000"/>
                </a:solidFill>
              </a:rPr>
              <a:t>procesamiento</a:t>
            </a:r>
            <a:r>
              <a:rPr lang="en-US" sz="4000" dirty="0" smtClean="0">
                <a:solidFill>
                  <a:srgbClr val="FF0000"/>
                </a:solidFill>
              </a:rPr>
              <a:t> </a:t>
            </a:r>
            <a:r>
              <a:rPr lang="en-US" sz="4000" dirty="0" err="1" smtClean="0">
                <a:solidFill>
                  <a:srgbClr val="FF0000"/>
                </a:solidFill>
              </a:rPr>
              <a:t>autodirigido</a:t>
            </a:r>
            <a:r>
              <a:rPr lang="en-US" sz="4000" dirty="0" smtClean="0">
                <a:solidFill>
                  <a:srgbClr val="FF0000"/>
                </a:solidFill>
              </a:rPr>
              <a:t>)</a:t>
            </a:r>
            <a:endParaRPr lang="en-US" sz="4000" dirty="0">
              <a:solidFill>
                <a:srgbClr val="FF0000"/>
              </a:solidFill>
            </a:endParaRPr>
          </a:p>
        </p:txBody>
      </p:sp>
      <p:sp>
        <p:nvSpPr>
          <p:cNvPr id="6" name="TextBox 5"/>
          <p:cNvSpPr txBox="1"/>
          <p:nvPr/>
        </p:nvSpPr>
        <p:spPr>
          <a:xfrm>
            <a:off x="666744" y="5429264"/>
            <a:ext cx="7402849" cy="1200329"/>
          </a:xfrm>
          <a:prstGeom prst="rect">
            <a:avLst/>
          </a:prstGeom>
          <a:noFill/>
        </p:spPr>
        <p:txBody>
          <a:bodyPr wrap="square" rtlCol="0">
            <a:spAutoFit/>
          </a:bodyPr>
          <a:lstStyle/>
          <a:p>
            <a:r>
              <a:rPr lang="en-US" b="1" i="1" dirty="0" err="1" smtClean="0">
                <a:solidFill>
                  <a:schemeClr val="bg1">
                    <a:lumMod val="50000"/>
                  </a:schemeClr>
                </a:solidFill>
              </a:rPr>
              <a:t>Muchos</a:t>
            </a:r>
            <a:r>
              <a:rPr lang="en-US" b="1" i="1" dirty="0" smtClean="0">
                <a:solidFill>
                  <a:schemeClr val="bg1">
                    <a:lumMod val="50000"/>
                  </a:schemeClr>
                </a:solidFill>
              </a:rPr>
              <a:t> </a:t>
            </a:r>
            <a:r>
              <a:rPr lang="en-US" b="1" i="1" dirty="0" err="1" smtClean="0">
                <a:solidFill>
                  <a:schemeClr val="bg1">
                    <a:lumMod val="50000"/>
                  </a:schemeClr>
                </a:solidFill>
              </a:rPr>
              <a:t>momentos</a:t>
            </a:r>
            <a:r>
              <a:rPr lang="en-US" b="1" i="1" dirty="0" smtClean="0">
                <a:solidFill>
                  <a:schemeClr val="bg1">
                    <a:lumMod val="50000"/>
                  </a:schemeClr>
                </a:solidFill>
              </a:rPr>
              <a:t> de </a:t>
            </a:r>
            <a:r>
              <a:rPr lang="en-US" b="1" i="1" dirty="0" err="1" smtClean="0">
                <a:solidFill>
                  <a:schemeClr val="bg1">
                    <a:lumMod val="50000"/>
                  </a:schemeClr>
                </a:solidFill>
              </a:rPr>
              <a:t>peligro</a:t>
            </a:r>
            <a:r>
              <a:rPr lang="en-US" b="1" i="1" dirty="0" smtClean="0">
                <a:solidFill>
                  <a:schemeClr val="bg1">
                    <a:lumMod val="50000"/>
                  </a:schemeClr>
                </a:solidFill>
              </a:rPr>
              <a:t>, </a:t>
            </a:r>
            <a:r>
              <a:rPr lang="en-US" b="1" i="1" dirty="0" err="1" smtClean="0">
                <a:solidFill>
                  <a:schemeClr val="bg1">
                    <a:lumMod val="50000"/>
                  </a:schemeClr>
                </a:solidFill>
              </a:rPr>
              <a:t>muchos</a:t>
            </a:r>
            <a:r>
              <a:rPr lang="en-US" b="1" i="1" dirty="0" smtClean="0">
                <a:solidFill>
                  <a:schemeClr val="bg1">
                    <a:lumMod val="50000"/>
                  </a:schemeClr>
                </a:solidFill>
              </a:rPr>
              <a:t> </a:t>
            </a:r>
            <a:r>
              <a:rPr lang="en-US" b="1" i="1" dirty="0" err="1" smtClean="0">
                <a:solidFill>
                  <a:schemeClr val="bg1">
                    <a:lumMod val="50000"/>
                  </a:schemeClr>
                </a:solidFill>
              </a:rPr>
              <a:t>puntos</a:t>
            </a:r>
            <a:endParaRPr lang="en-US" b="1" i="1" dirty="0" smtClean="0">
              <a:solidFill>
                <a:schemeClr val="bg1">
                  <a:lumMod val="50000"/>
                </a:schemeClr>
              </a:solidFill>
            </a:endParaRPr>
          </a:p>
          <a:p>
            <a:r>
              <a:rPr lang="en-US" b="1" i="1" dirty="0" err="1" smtClean="0">
                <a:solidFill>
                  <a:schemeClr val="bg1">
                    <a:lumMod val="50000"/>
                  </a:schemeClr>
                </a:solidFill>
              </a:rPr>
              <a:t>criticos</a:t>
            </a:r>
            <a:r>
              <a:rPr lang="en-US" b="1" i="1" dirty="0" smtClean="0">
                <a:solidFill>
                  <a:schemeClr val="bg1">
                    <a:lumMod val="50000"/>
                  </a:schemeClr>
                </a:solidFill>
              </a:rPr>
              <a:t> en </a:t>
            </a:r>
            <a:r>
              <a:rPr lang="en-US" b="1" i="1" dirty="0" err="1" smtClean="0">
                <a:solidFill>
                  <a:schemeClr val="bg1">
                    <a:lumMod val="50000"/>
                  </a:schemeClr>
                </a:solidFill>
              </a:rPr>
              <a:t>donde</a:t>
            </a:r>
            <a:r>
              <a:rPr lang="en-US" b="1" i="1" dirty="0" smtClean="0">
                <a:solidFill>
                  <a:schemeClr val="bg1">
                    <a:lumMod val="50000"/>
                  </a:schemeClr>
                </a:solidFill>
              </a:rPr>
              <a:t> el control y el </a:t>
            </a:r>
            <a:r>
              <a:rPr lang="en-US" b="1" i="1" dirty="0" err="1" smtClean="0">
                <a:solidFill>
                  <a:schemeClr val="bg1">
                    <a:lumMod val="50000"/>
                  </a:schemeClr>
                </a:solidFill>
              </a:rPr>
              <a:t>seguimiento</a:t>
            </a:r>
            <a:endParaRPr lang="en-US" b="1" i="1" dirty="0" smtClean="0">
              <a:solidFill>
                <a:schemeClr val="bg1">
                  <a:lumMod val="50000"/>
                </a:schemeClr>
              </a:solidFill>
            </a:endParaRPr>
          </a:p>
          <a:p>
            <a:r>
              <a:rPr lang="en-US" b="1" i="1" dirty="0" err="1" smtClean="0">
                <a:solidFill>
                  <a:schemeClr val="bg1">
                    <a:lumMod val="50000"/>
                  </a:schemeClr>
                </a:solidFill>
              </a:rPr>
              <a:t>tienen</a:t>
            </a:r>
            <a:r>
              <a:rPr lang="en-US" b="1" i="1" dirty="0" smtClean="0">
                <a:solidFill>
                  <a:schemeClr val="bg1">
                    <a:lumMod val="50000"/>
                  </a:schemeClr>
                </a:solidFill>
              </a:rPr>
              <a:t> </a:t>
            </a:r>
            <a:r>
              <a:rPr lang="en-US" b="1" i="1" dirty="0" err="1" smtClean="0">
                <a:solidFill>
                  <a:schemeClr val="bg1">
                    <a:lumMod val="50000"/>
                  </a:schemeClr>
                </a:solidFill>
              </a:rPr>
              <a:t>que</a:t>
            </a:r>
            <a:r>
              <a:rPr lang="en-US" b="1" i="1" dirty="0" smtClean="0">
                <a:solidFill>
                  <a:schemeClr val="bg1">
                    <a:lumMod val="50000"/>
                  </a:schemeClr>
                </a:solidFill>
              </a:rPr>
              <a:t> </a:t>
            </a:r>
            <a:r>
              <a:rPr lang="en-US" b="1" i="1" dirty="0" err="1" smtClean="0">
                <a:solidFill>
                  <a:schemeClr val="bg1">
                    <a:lumMod val="50000"/>
                  </a:schemeClr>
                </a:solidFill>
              </a:rPr>
              <a:t>radicar</a:t>
            </a:r>
            <a:r>
              <a:rPr lang="en-US" b="1" i="1" dirty="0" smtClean="0">
                <a:solidFill>
                  <a:schemeClr val="bg1">
                    <a:lumMod val="50000"/>
                  </a:schemeClr>
                </a:solidFill>
              </a:rPr>
              <a:t> en los </a:t>
            </a:r>
            <a:r>
              <a:rPr lang="en-US" b="1" i="1" dirty="0" err="1" smtClean="0">
                <a:solidFill>
                  <a:schemeClr val="bg1">
                    <a:lumMod val="50000"/>
                  </a:schemeClr>
                </a:solidFill>
              </a:rPr>
              <a:t>mismos</a:t>
            </a:r>
            <a:r>
              <a:rPr lang="en-US" b="1" i="1" dirty="0" smtClean="0">
                <a:solidFill>
                  <a:schemeClr val="bg1">
                    <a:lumMod val="50000"/>
                  </a:schemeClr>
                </a:solidFill>
              </a:rPr>
              <a:t> </a:t>
            </a:r>
            <a:r>
              <a:rPr lang="en-US" b="1" i="1" dirty="0" err="1" smtClean="0">
                <a:solidFill>
                  <a:schemeClr val="bg1">
                    <a:lumMod val="50000"/>
                  </a:schemeClr>
                </a:solidFill>
              </a:rPr>
              <a:t>sujetos</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1333520" y="186533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2" name="2 CuadroTexto"/>
          <p:cNvSpPr txBox="1">
            <a:spLocks noChangeArrowheads="1"/>
          </p:cNvSpPr>
          <p:nvPr/>
        </p:nvSpPr>
        <p:spPr bwMode="auto">
          <a:xfrm>
            <a:off x="2690813" y="1071563"/>
            <a:ext cx="3897312" cy="528637"/>
          </a:xfrm>
          <a:prstGeom prst="rect">
            <a:avLst/>
          </a:prstGeom>
          <a:noFill/>
          <a:ln w="9525">
            <a:solidFill>
              <a:srgbClr val="FF0000"/>
            </a:solidFill>
            <a:miter lim="800000"/>
            <a:headEnd/>
            <a:tailEnd/>
          </a:ln>
        </p:spPr>
        <p:txBody>
          <a:bodyPr>
            <a:spAutoFit/>
          </a:bodyPr>
          <a:lstStyle/>
          <a:p>
            <a:r>
              <a:rPr lang="es-ES" sz="2800" b="1" i="1">
                <a:solidFill>
                  <a:srgbClr val="FF0000"/>
                </a:solidFill>
                <a:cs typeface="ＭＳ Ｐゴシック"/>
              </a:rPr>
              <a:t>Un Ciclo Interminable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143116"/>
            <a:ext cx="8229600" cy="1643074"/>
          </a:xfrm>
        </p:spPr>
        <p:txBody>
          <a:bodyPr/>
          <a:lstStyle/>
          <a:p>
            <a:pPr algn="ctr"/>
            <a:r>
              <a:rPr lang="en-US" b="1" i="1" dirty="0" err="1" smtClean="0">
                <a:solidFill>
                  <a:schemeClr val="bg1">
                    <a:lumMod val="50000"/>
                  </a:schemeClr>
                </a:solidFill>
              </a:rPr>
              <a:t>Peligros</a:t>
            </a:r>
            <a:r>
              <a:rPr lang="en-US" b="1" i="1" dirty="0" smtClean="0">
                <a:solidFill>
                  <a:schemeClr val="bg1">
                    <a:lumMod val="50000"/>
                  </a:schemeClr>
                </a:solidFill>
              </a:rPr>
              <a:t> y </a:t>
            </a:r>
            <a:r>
              <a:rPr lang="en-US" b="1" i="1" dirty="0" err="1" smtClean="0">
                <a:solidFill>
                  <a:schemeClr val="bg1">
                    <a:lumMod val="50000"/>
                  </a:schemeClr>
                </a:solidFill>
              </a:rPr>
              <a:t>Puntos</a:t>
            </a:r>
            <a:r>
              <a:rPr lang="en-US" b="1" i="1" dirty="0" smtClean="0">
                <a:solidFill>
                  <a:schemeClr val="bg1">
                    <a:lumMod val="50000"/>
                  </a:schemeClr>
                </a:solidFill>
              </a:rPr>
              <a:t> </a:t>
            </a:r>
            <a:r>
              <a:rPr lang="en-US" b="1" i="1" dirty="0" err="1" smtClean="0">
                <a:solidFill>
                  <a:schemeClr val="bg1">
                    <a:lumMod val="50000"/>
                  </a:schemeClr>
                </a:solidFill>
              </a:rPr>
              <a:t>Críticos</a:t>
            </a:r>
            <a:r>
              <a:rPr lang="en-US" b="1" i="1" dirty="0" smtClean="0">
                <a:solidFill>
                  <a:schemeClr val="bg1">
                    <a:lumMod val="50000"/>
                  </a:schemeClr>
                </a:solidFill>
              </a:rPr>
              <a:t> </a:t>
            </a:r>
            <a:r>
              <a:rPr lang="en-US" b="1" i="1" dirty="0" smtClean="0">
                <a:solidFill>
                  <a:schemeClr val="bg1">
                    <a:lumMod val="50000"/>
                  </a:schemeClr>
                </a:solidFill>
              </a:rPr>
              <a:t>del </a:t>
            </a:r>
            <a:br>
              <a:rPr lang="en-US" b="1" i="1" dirty="0" smtClean="0">
                <a:solidFill>
                  <a:schemeClr val="bg1">
                    <a:lumMod val="50000"/>
                  </a:schemeClr>
                </a:solidFill>
              </a:rPr>
            </a:br>
            <a:r>
              <a:rPr lang="en-US" b="1" i="1" dirty="0" err="1" smtClean="0">
                <a:solidFill>
                  <a:schemeClr val="bg1">
                    <a:lumMod val="50000"/>
                  </a:schemeClr>
                </a:solidFill>
              </a:rPr>
              <a:t>Después</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57166"/>
            <a:ext cx="7723584" cy="6384201"/>
          </a:xfrm>
        </p:spPr>
        <p:txBody>
          <a:bodyPr/>
          <a:lstStyle/>
          <a:p>
            <a:pPr marL="514350" indent="-514350">
              <a:buFont typeface="+mj-lt"/>
              <a:buAutoNum type="arabicPeriod"/>
            </a:pPr>
            <a:r>
              <a:rPr lang="en-US" sz="3100" i="1" dirty="0" smtClean="0">
                <a:solidFill>
                  <a:schemeClr val="bg1">
                    <a:lumMod val="50000"/>
                  </a:schemeClr>
                </a:solidFill>
              </a:rPr>
              <a:t>Para </a:t>
            </a:r>
            <a:r>
              <a:rPr lang="en-US" sz="3100" i="1" dirty="0" err="1" smtClean="0">
                <a:solidFill>
                  <a:schemeClr val="bg1">
                    <a:lumMod val="50000"/>
                  </a:schemeClr>
                </a:solidFill>
              </a:rPr>
              <a:t>hacer</a:t>
            </a:r>
            <a:r>
              <a:rPr lang="en-US" sz="3100" i="1" dirty="0" smtClean="0">
                <a:solidFill>
                  <a:schemeClr val="bg1">
                    <a:lumMod val="50000"/>
                  </a:schemeClr>
                </a:solidFill>
              </a:rPr>
              <a:t> un primer </a:t>
            </a:r>
            <a:r>
              <a:rPr lang="en-US" sz="3100" i="1" dirty="0" err="1" smtClean="0">
                <a:solidFill>
                  <a:schemeClr val="bg1">
                    <a:lumMod val="50000"/>
                  </a:schemeClr>
                </a:solidFill>
              </a:rPr>
              <a:t>ejercicio</a:t>
            </a:r>
            <a:r>
              <a:rPr lang="en-US" sz="3100" i="1" dirty="0" smtClean="0">
                <a:solidFill>
                  <a:schemeClr val="bg1">
                    <a:lumMod val="50000"/>
                  </a:schemeClr>
                </a:solidFill>
              </a:rPr>
              <a:t> del HACCP  a la </a:t>
            </a:r>
            <a:r>
              <a:rPr lang="en-US" sz="3100" i="1" dirty="0" err="1" smtClean="0">
                <a:solidFill>
                  <a:schemeClr val="bg1">
                    <a:lumMod val="50000"/>
                  </a:schemeClr>
                </a:solidFill>
              </a:rPr>
              <a:t>educación</a:t>
            </a:r>
            <a:r>
              <a:rPr lang="en-US" sz="3100" i="1" dirty="0" smtClean="0">
                <a:solidFill>
                  <a:schemeClr val="bg1">
                    <a:lumMod val="50000"/>
                  </a:schemeClr>
                </a:solidFill>
              </a:rPr>
              <a:t>,  </a:t>
            </a:r>
            <a:r>
              <a:rPr lang="en-US" sz="3100" i="1" dirty="0" err="1" smtClean="0">
                <a:solidFill>
                  <a:schemeClr val="bg1">
                    <a:lumMod val="50000"/>
                  </a:schemeClr>
                </a:solidFill>
              </a:rPr>
              <a:t>que</a:t>
            </a:r>
            <a:r>
              <a:rPr lang="en-US" sz="3100" i="1" dirty="0" smtClean="0">
                <a:solidFill>
                  <a:schemeClr val="bg1">
                    <a:lumMod val="50000"/>
                  </a:schemeClr>
                </a:solidFill>
              </a:rPr>
              <a:t> </a:t>
            </a:r>
            <a:r>
              <a:rPr lang="en-US" sz="3100" i="1" dirty="0" err="1" smtClean="0">
                <a:solidFill>
                  <a:schemeClr val="bg1">
                    <a:lumMod val="50000"/>
                  </a:schemeClr>
                </a:solidFill>
              </a:rPr>
              <a:t>siempre</a:t>
            </a:r>
            <a:r>
              <a:rPr lang="en-US" sz="3100" i="1" dirty="0" smtClean="0">
                <a:solidFill>
                  <a:schemeClr val="bg1">
                    <a:lumMod val="50000"/>
                  </a:schemeClr>
                </a:solidFill>
              </a:rPr>
              <a:t> me ha </a:t>
            </a:r>
            <a:r>
              <a:rPr lang="en-US" sz="3100" i="1" dirty="0" err="1" smtClean="0">
                <a:solidFill>
                  <a:schemeClr val="bg1">
                    <a:lumMod val="50000"/>
                  </a:schemeClr>
                </a:solidFill>
              </a:rPr>
              <a:t>llamado</a:t>
            </a:r>
            <a:r>
              <a:rPr lang="en-US" sz="3100" i="1" dirty="0" smtClean="0">
                <a:solidFill>
                  <a:schemeClr val="bg1">
                    <a:lumMod val="50000"/>
                  </a:schemeClr>
                </a:solidFill>
              </a:rPr>
              <a:t> la </a:t>
            </a:r>
            <a:r>
              <a:rPr lang="en-US" sz="3100" i="1" dirty="0" err="1" smtClean="0">
                <a:solidFill>
                  <a:schemeClr val="bg1">
                    <a:lumMod val="50000"/>
                  </a:schemeClr>
                </a:solidFill>
              </a:rPr>
              <a:t>atención</a:t>
            </a:r>
            <a:endParaRPr lang="en-US" sz="3100" i="1" dirty="0" smtClean="0">
              <a:solidFill>
                <a:schemeClr val="bg1">
                  <a:lumMod val="50000"/>
                </a:schemeClr>
              </a:solidFill>
            </a:endParaRPr>
          </a:p>
          <a:p>
            <a:pPr marL="514350" indent="-514350">
              <a:buFont typeface="+mj-lt"/>
              <a:buAutoNum type="arabicPeriod"/>
            </a:pPr>
            <a:r>
              <a:rPr lang="en-US" sz="3100" i="1" dirty="0" smtClean="0">
                <a:solidFill>
                  <a:schemeClr val="bg1">
                    <a:lumMod val="50000"/>
                  </a:schemeClr>
                </a:solidFill>
              </a:rPr>
              <a:t>Para </a:t>
            </a:r>
            <a:r>
              <a:rPr lang="en-US" sz="3100" i="1" dirty="0" err="1" smtClean="0">
                <a:solidFill>
                  <a:schemeClr val="bg1">
                    <a:lumMod val="50000"/>
                  </a:schemeClr>
                </a:solidFill>
              </a:rPr>
              <a:t>que</a:t>
            </a:r>
            <a:r>
              <a:rPr lang="en-US" sz="3100" i="1" dirty="0" smtClean="0">
                <a:solidFill>
                  <a:schemeClr val="bg1">
                    <a:lumMod val="50000"/>
                  </a:schemeClr>
                </a:solidFill>
              </a:rPr>
              <a:t> </a:t>
            </a:r>
            <a:r>
              <a:rPr lang="en-US" sz="3100" i="1" dirty="0" err="1" smtClean="0">
                <a:solidFill>
                  <a:schemeClr val="bg1">
                    <a:lumMod val="50000"/>
                  </a:schemeClr>
                </a:solidFill>
              </a:rPr>
              <a:t>descubran</a:t>
            </a:r>
            <a:r>
              <a:rPr lang="en-US" sz="3100" i="1" dirty="0" smtClean="0">
                <a:solidFill>
                  <a:schemeClr val="bg1">
                    <a:lumMod val="50000"/>
                  </a:schemeClr>
                </a:solidFill>
              </a:rPr>
              <a:t> en </a:t>
            </a:r>
            <a:r>
              <a:rPr lang="en-US" sz="3100" i="1" dirty="0" err="1" smtClean="0">
                <a:solidFill>
                  <a:schemeClr val="bg1">
                    <a:lumMod val="50000"/>
                  </a:schemeClr>
                </a:solidFill>
              </a:rPr>
              <a:t>otros</a:t>
            </a:r>
            <a:r>
              <a:rPr lang="en-US" sz="3100" i="1" dirty="0" smtClean="0">
                <a:solidFill>
                  <a:schemeClr val="bg1">
                    <a:lumMod val="50000"/>
                  </a:schemeClr>
                </a:solidFill>
              </a:rPr>
              <a:t> </a:t>
            </a:r>
            <a:r>
              <a:rPr lang="en-US" sz="3100" i="1" dirty="0" err="1" smtClean="0">
                <a:solidFill>
                  <a:schemeClr val="bg1">
                    <a:lumMod val="50000"/>
                  </a:schemeClr>
                </a:solidFill>
              </a:rPr>
              <a:t>instrumentos</a:t>
            </a:r>
            <a:r>
              <a:rPr lang="en-US" sz="3100" i="1" dirty="0" smtClean="0">
                <a:solidFill>
                  <a:schemeClr val="bg1">
                    <a:lumMod val="50000"/>
                  </a:schemeClr>
                </a:solidFill>
              </a:rPr>
              <a:t> de </a:t>
            </a:r>
            <a:r>
              <a:rPr lang="en-US" sz="3100" i="1" dirty="0" err="1" smtClean="0">
                <a:solidFill>
                  <a:schemeClr val="bg1">
                    <a:lumMod val="50000"/>
                  </a:schemeClr>
                </a:solidFill>
              </a:rPr>
              <a:t>las</a:t>
            </a:r>
            <a:r>
              <a:rPr lang="en-US" sz="3100" i="1" dirty="0" smtClean="0">
                <a:solidFill>
                  <a:schemeClr val="bg1">
                    <a:lumMod val="50000"/>
                  </a:schemeClr>
                </a:solidFill>
              </a:rPr>
              <a:t> </a:t>
            </a:r>
            <a:r>
              <a:rPr lang="en-US" sz="3100" i="1" dirty="0" err="1" smtClean="0">
                <a:solidFill>
                  <a:schemeClr val="bg1">
                    <a:lumMod val="50000"/>
                  </a:schemeClr>
                </a:solidFill>
              </a:rPr>
              <a:t>ingenierías</a:t>
            </a:r>
            <a:r>
              <a:rPr lang="en-US" sz="3100" i="1" dirty="0" smtClean="0">
                <a:solidFill>
                  <a:schemeClr val="bg1">
                    <a:lumMod val="50000"/>
                  </a:schemeClr>
                </a:solidFill>
              </a:rPr>
              <a:t> </a:t>
            </a:r>
            <a:r>
              <a:rPr lang="en-US" sz="3100" i="1" dirty="0" err="1" smtClean="0">
                <a:solidFill>
                  <a:schemeClr val="bg1">
                    <a:lumMod val="50000"/>
                  </a:schemeClr>
                </a:solidFill>
              </a:rPr>
              <a:t>posibilidades</a:t>
            </a:r>
            <a:r>
              <a:rPr lang="en-US" sz="3100" i="1" dirty="0" smtClean="0">
                <a:solidFill>
                  <a:schemeClr val="bg1">
                    <a:lumMod val="50000"/>
                  </a:schemeClr>
                </a:solidFill>
              </a:rPr>
              <a:t> </a:t>
            </a:r>
            <a:r>
              <a:rPr lang="en-US" sz="3100" i="1" dirty="0" err="1" smtClean="0">
                <a:solidFill>
                  <a:schemeClr val="bg1">
                    <a:lumMod val="50000"/>
                  </a:schemeClr>
                </a:solidFill>
              </a:rPr>
              <a:t>metafóricas</a:t>
            </a:r>
            <a:r>
              <a:rPr lang="en-US" sz="3100" i="1" dirty="0" smtClean="0">
                <a:solidFill>
                  <a:schemeClr val="bg1">
                    <a:lumMod val="50000"/>
                  </a:schemeClr>
                </a:solidFill>
              </a:rPr>
              <a:t> y </a:t>
            </a:r>
            <a:r>
              <a:rPr lang="en-US" sz="3100" i="1" dirty="0" err="1" smtClean="0">
                <a:solidFill>
                  <a:schemeClr val="bg1">
                    <a:lumMod val="50000"/>
                  </a:schemeClr>
                </a:solidFill>
              </a:rPr>
              <a:t>adaptaciones</a:t>
            </a:r>
            <a:r>
              <a:rPr lang="en-US" sz="3100" i="1" dirty="0" smtClean="0">
                <a:solidFill>
                  <a:schemeClr val="bg1">
                    <a:lumMod val="50000"/>
                  </a:schemeClr>
                </a:solidFill>
              </a:rPr>
              <a:t> </a:t>
            </a:r>
            <a:r>
              <a:rPr lang="en-US" sz="3100" i="1" dirty="0" err="1" smtClean="0">
                <a:solidFill>
                  <a:schemeClr val="bg1">
                    <a:lumMod val="50000"/>
                  </a:schemeClr>
                </a:solidFill>
              </a:rPr>
              <a:t>para</a:t>
            </a:r>
            <a:r>
              <a:rPr lang="en-US" sz="3100" i="1" dirty="0" smtClean="0">
                <a:solidFill>
                  <a:schemeClr val="bg1">
                    <a:lumMod val="50000"/>
                  </a:schemeClr>
                </a:solidFill>
              </a:rPr>
              <a:t> </a:t>
            </a:r>
            <a:r>
              <a:rPr lang="en-US" sz="3100" i="1" dirty="0" err="1" smtClean="0">
                <a:solidFill>
                  <a:schemeClr val="bg1">
                    <a:lumMod val="50000"/>
                  </a:schemeClr>
                </a:solidFill>
              </a:rPr>
              <a:t>aplicarlas</a:t>
            </a:r>
            <a:r>
              <a:rPr lang="en-US" sz="3100" i="1" dirty="0" smtClean="0">
                <a:solidFill>
                  <a:schemeClr val="bg1">
                    <a:lumMod val="50000"/>
                  </a:schemeClr>
                </a:solidFill>
              </a:rPr>
              <a:t> a la </a:t>
            </a:r>
            <a:r>
              <a:rPr lang="en-US" sz="3100" i="1" dirty="0" err="1" smtClean="0">
                <a:solidFill>
                  <a:schemeClr val="bg1">
                    <a:lumMod val="50000"/>
                  </a:schemeClr>
                </a:solidFill>
              </a:rPr>
              <a:t>educación</a:t>
            </a:r>
            <a:endParaRPr lang="en-US" sz="3100" i="1" dirty="0" smtClean="0">
              <a:solidFill>
                <a:schemeClr val="bg1">
                  <a:lumMod val="50000"/>
                </a:schemeClr>
              </a:solidFill>
            </a:endParaRPr>
          </a:p>
          <a:p>
            <a:pPr marL="514350" indent="-514350">
              <a:buFont typeface="+mj-lt"/>
              <a:buAutoNum type="arabicPeriod"/>
            </a:pPr>
            <a:r>
              <a:rPr lang="en-US" sz="3100" i="1" dirty="0" smtClean="0">
                <a:solidFill>
                  <a:schemeClr val="bg1">
                    <a:lumMod val="50000"/>
                  </a:schemeClr>
                </a:solidFill>
              </a:rPr>
              <a:t>Para </a:t>
            </a:r>
            <a:r>
              <a:rPr lang="en-US" sz="3100" i="1" dirty="0" err="1" smtClean="0">
                <a:solidFill>
                  <a:schemeClr val="bg1">
                    <a:lumMod val="50000"/>
                  </a:schemeClr>
                </a:solidFill>
              </a:rPr>
              <a:t>contribuir</a:t>
            </a:r>
            <a:r>
              <a:rPr lang="en-US" sz="3100" i="1" dirty="0" smtClean="0">
                <a:solidFill>
                  <a:schemeClr val="bg1">
                    <a:lumMod val="50000"/>
                  </a:schemeClr>
                </a:solidFill>
              </a:rPr>
              <a:t> a </a:t>
            </a:r>
            <a:r>
              <a:rPr lang="en-US" sz="3100" i="1" dirty="0" err="1" smtClean="0">
                <a:solidFill>
                  <a:schemeClr val="bg1">
                    <a:lumMod val="50000"/>
                  </a:schemeClr>
                </a:solidFill>
              </a:rPr>
              <a:t>identificar</a:t>
            </a:r>
            <a:r>
              <a:rPr lang="en-US" sz="3100" i="1" dirty="0" smtClean="0">
                <a:solidFill>
                  <a:schemeClr val="bg1">
                    <a:lumMod val="50000"/>
                  </a:schemeClr>
                </a:solidFill>
              </a:rPr>
              <a:t> los </a:t>
            </a:r>
            <a:r>
              <a:rPr lang="en-US" sz="3100" i="1" dirty="0" err="1" smtClean="0">
                <a:solidFill>
                  <a:schemeClr val="bg1">
                    <a:lumMod val="50000"/>
                  </a:schemeClr>
                </a:solidFill>
              </a:rPr>
              <a:t>momentos</a:t>
            </a:r>
            <a:r>
              <a:rPr lang="en-US" sz="3100" i="1" dirty="0" smtClean="0">
                <a:solidFill>
                  <a:schemeClr val="bg1">
                    <a:lumMod val="50000"/>
                  </a:schemeClr>
                </a:solidFill>
              </a:rPr>
              <a:t> y a </a:t>
            </a:r>
            <a:r>
              <a:rPr lang="en-US" sz="3100" i="1" dirty="0" err="1" smtClean="0">
                <a:solidFill>
                  <a:schemeClr val="bg1">
                    <a:lumMod val="50000"/>
                  </a:schemeClr>
                </a:solidFill>
              </a:rPr>
              <a:t>tomar</a:t>
            </a:r>
            <a:r>
              <a:rPr lang="en-US" sz="3100" i="1" dirty="0" smtClean="0">
                <a:solidFill>
                  <a:schemeClr val="bg1">
                    <a:lumMod val="50000"/>
                  </a:schemeClr>
                </a:solidFill>
              </a:rPr>
              <a:t> </a:t>
            </a:r>
            <a:r>
              <a:rPr lang="en-US" sz="3100" i="1" dirty="0" err="1" smtClean="0">
                <a:solidFill>
                  <a:schemeClr val="bg1">
                    <a:lumMod val="50000"/>
                  </a:schemeClr>
                </a:solidFill>
              </a:rPr>
              <a:t>las</a:t>
            </a:r>
            <a:r>
              <a:rPr lang="en-US" sz="3100" i="1" dirty="0" smtClean="0">
                <a:solidFill>
                  <a:schemeClr val="bg1">
                    <a:lumMod val="50000"/>
                  </a:schemeClr>
                </a:solidFill>
              </a:rPr>
              <a:t> </a:t>
            </a:r>
            <a:r>
              <a:rPr lang="en-US" sz="3100" i="1" dirty="0" err="1" smtClean="0">
                <a:solidFill>
                  <a:schemeClr val="bg1">
                    <a:lumMod val="50000"/>
                  </a:schemeClr>
                </a:solidFill>
              </a:rPr>
              <a:t>acciones</a:t>
            </a:r>
            <a:r>
              <a:rPr lang="en-US" sz="3100" i="1" dirty="0" smtClean="0">
                <a:solidFill>
                  <a:schemeClr val="bg1">
                    <a:lumMod val="50000"/>
                  </a:schemeClr>
                </a:solidFill>
              </a:rPr>
              <a:t> </a:t>
            </a:r>
            <a:r>
              <a:rPr lang="en-US" sz="3100" i="1" dirty="0" err="1" smtClean="0">
                <a:solidFill>
                  <a:schemeClr val="bg1">
                    <a:lumMod val="50000"/>
                  </a:schemeClr>
                </a:solidFill>
              </a:rPr>
              <a:t>correctivas</a:t>
            </a:r>
            <a:r>
              <a:rPr lang="en-US" i="1" dirty="0" smtClean="0">
                <a:solidFill>
                  <a:schemeClr val="bg1">
                    <a:lumMod val="50000"/>
                  </a:schemeClr>
                </a:solidFill>
              </a:rPr>
              <a:t>.</a:t>
            </a:r>
            <a:endParaRPr lang="en-US" i="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14290"/>
            <a:ext cx="7086600" cy="1538311"/>
          </a:xfrm>
        </p:spPr>
        <p:txBody>
          <a:bodyPr/>
          <a:lstStyle/>
          <a:p>
            <a:pPr algn="ctr"/>
            <a:r>
              <a:rPr lang="en-US" b="1" i="1" dirty="0" smtClean="0">
                <a:solidFill>
                  <a:srgbClr val="FF0000"/>
                </a:solidFill>
              </a:rPr>
              <a:t>DESPUES</a:t>
            </a:r>
            <a:br>
              <a:rPr lang="en-US" b="1" i="1" dirty="0" smtClean="0">
                <a:solidFill>
                  <a:srgbClr val="FF0000"/>
                </a:solidFill>
              </a:rPr>
            </a:br>
            <a:r>
              <a:rPr lang="en-US" b="1" i="1" dirty="0" smtClean="0">
                <a:solidFill>
                  <a:srgbClr val="FF0000"/>
                </a:solidFill>
              </a:rPr>
              <a:t>(La </a:t>
            </a:r>
            <a:r>
              <a:rPr lang="en-US" b="1" i="1" dirty="0" err="1" smtClean="0">
                <a:solidFill>
                  <a:srgbClr val="FF0000"/>
                </a:solidFill>
              </a:rPr>
              <a:t>distribución</a:t>
            </a:r>
            <a:r>
              <a:rPr lang="en-US" b="1" i="1" dirty="0" smtClean="0">
                <a:solidFill>
                  <a:srgbClr val="FF0000"/>
                </a:solidFill>
              </a:rPr>
              <a:t>)</a:t>
            </a:r>
            <a:endParaRPr lang="en-US" b="1" i="1" dirty="0">
              <a:solidFill>
                <a:srgbClr val="FF0000"/>
              </a:solidFill>
            </a:endParaRPr>
          </a:p>
        </p:txBody>
      </p:sp>
      <p:sp>
        <p:nvSpPr>
          <p:cNvPr id="5" name="Subtitle 4"/>
          <p:cNvSpPr>
            <a:spLocks noGrp="1"/>
          </p:cNvSpPr>
          <p:nvPr>
            <p:ph type="subTitle" idx="1"/>
          </p:nvPr>
        </p:nvSpPr>
        <p:spPr>
          <a:xfrm>
            <a:off x="304800" y="1905000"/>
            <a:ext cx="7767662" cy="4595834"/>
          </a:xfrm>
        </p:spPr>
        <p:txBody>
          <a:bodyPr/>
          <a:lstStyle/>
          <a:p>
            <a:pPr>
              <a:buFont typeface="Arial" pitchFamily="34" charset="0"/>
              <a:buChar char="•"/>
            </a:pPr>
            <a:r>
              <a:rPr lang="en-US" b="1" i="1" dirty="0" err="1" smtClean="0">
                <a:solidFill>
                  <a:schemeClr val="bg1">
                    <a:lumMod val="50000"/>
                  </a:schemeClr>
                </a:solidFill>
              </a:rPr>
              <a:t>Graduación</a:t>
            </a:r>
            <a:r>
              <a:rPr lang="en-US" b="1" i="1" dirty="0" smtClean="0">
                <a:solidFill>
                  <a:schemeClr val="bg1">
                    <a:lumMod val="50000"/>
                  </a:schemeClr>
                </a:solidFill>
              </a:rPr>
              <a:t>  </a:t>
            </a:r>
            <a:endParaRPr lang="en-US" b="1" i="1" dirty="0" smtClean="0">
              <a:solidFill>
                <a:schemeClr val="bg1">
                  <a:lumMod val="50000"/>
                </a:schemeClr>
              </a:solidFill>
            </a:endParaRPr>
          </a:p>
          <a:p>
            <a:pPr>
              <a:buFont typeface="Arial" pitchFamily="34" charset="0"/>
              <a:buChar char="•"/>
            </a:pPr>
            <a:r>
              <a:rPr lang="en-US" b="1" i="1" dirty="0" err="1" smtClean="0">
                <a:solidFill>
                  <a:schemeClr val="bg1">
                    <a:lumMod val="50000"/>
                  </a:schemeClr>
                </a:solidFill>
              </a:rPr>
              <a:t>Inserción</a:t>
            </a:r>
            <a:r>
              <a:rPr lang="en-US" b="1" i="1" dirty="0" smtClean="0">
                <a:solidFill>
                  <a:schemeClr val="bg1">
                    <a:lumMod val="50000"/>
                  </a:schemeClr>
                </a:solidFill>
              </a:rPr>
              <a:t> en el </a:t>
            </a:r>
            <a:r>
              <a:rPr lang="en-US" b="1" i="1" dirty="0" err="1" smtClean="0">
                <a:solidFill>
                  <a:schemeClr val="bg1">
                    <a:lumMod val="50000"/>
                  </a:schemeClr>
                </a:solidFill>
              </a:rPr>
              <a:t>mundo</a:t>
            </a:r>
            <a:r>
              <a:rPr lang="en-US" b="1" i="1" dirty="0" smtClean="0">
                <a:solidFill>
                  <a:schemeClr val="bg1">
                    <a:lumMod val="50000"/>
                  </a:schemeClr>
                </a:solidFill>
              </a:rPr>
              <a:t> del </a:t>
            </a:r>
            <a:r>
              <a:rPr lang="en-US" b="1" i="1" dirty="0" err="1" smtClean="0">
                <a:solidFill>
                  <a:schemeClr val="bg1">
                    <a:lumMod val="50000"/>
                  </a:schemeClr>
                </a:solidFill>
              </a:rPr>
              <a:t>trabajo</a:t>
            </a:r>
            <a:r>
              <a:rPr lang="en-US" b="1" i="1" dirty="0" smtClean="0">
                <a:solidFill>
                  <a:schemeClr val="bg1">
                    <a:lumMod val="50000"/>
                  </a:schemeClr>
                </a:solidFill>
              </a:rPr>
              <a:t>, en los </a:t>
            </a:r>
            <a:r>
              <a:rPr lang="en-US" b="1" i="1" dirty="0" err="1" smtClean="0">
                <a:solidFill>
                  <a:schemeClr val="bg1">
                    <a:lumMod val="50000"/>
                  </a:schemeClr>
                </a:solidFill>
              </a:rPr>
              <a:t>estudios</a:t>
            </a:r>
            <a:r>
              <a:rPr lang="en-US" b="1" i="1" dirty="0" smtClean="0">
                <a:solidFill>
                  <a:schemeClr val="bg1">
                    <a:lumMod val="50000"/>
                  </a:schemeClr>
                </a:solidFill>
              </a:rPr>
              <a:t> de </a:t>
            </a:r>
            <a:r>
              <a:rPr lang="en-US" b="1" i="1" dirty="0" err="1" smtClean="0">
                <a:solidFill>
                  <a:schemeClr val="bg1">
                    <a:lumMod val="50000"/>
                  </a:schemeClr>
                </a:solidFill>
              </a:rPr>
              <a:t>postgrado</a:t>
            </a:r>
            <a:r>
              <a:rPr lang="en-US" b="1" i="1" dirty="0" smtClean="0">
                <a:solidFill>
                  <a:schemeClr val="bg1">
                    <a:lumMod val="50000"/>
                  </a:schemeClr>
                </a:solidFill>
              </a:rPr>
              <a:t>, en el </a:t>
            </a:r>
            <a:r>
              <a:rPr lang="en-US" b="1" i="1" dirty="0" err="1" smtClean="0">
                <a:solidFill>
                  <a:schemeClr val="bg1">
                    <a:lumMod val="50000"/>
                  </a:schemeClr>
                </a:solidFill>
              </a:rPr>
              <a:t>desarollo</a:t>
            </a:r>
            <a:r>
              <a:rPr lang="en-US" b="1" i="1" dirty="0" smtClean="0">
                <a:solidFill>
                  <a:schemeClr val="bg1">
                    <a:lumMod val="50000"/>
                  </a:schemeClr>
                </a:solidFill>
              </a:rPr>
              <a:t> </a:t>
            </a:r>
            <a:r>
              <a:rPr lang="en-US" b="1" i="1" dirty="0" err="1" smtClean="0">
                <a:solidFill>
                  <a:schemeClr val="bg1">
                    <a:lumMod val="50000"/>
                  </a:schemeClr>
                </a:solidFill>
              </a:rPr>
              <a:t>emprendedor</a:t>
            </a:r>
            <a:r>
              <a:rPr lang="en-US" b="1" i="1" dirty="0" smtClean="0">
                <a:solidFill>
                  <a:schemeClr val="bg1">
                    <a:lumMod val="50000"/>
                  </a:schemeClr>
                </a:solidFill>
              </a:rPr>
              <a:t>.</a:t>
            </a:r>
          </a:p>
          <a:p>
            <a:pPr>
              <a:buFont typeface="Arial" pitchFamily="34" charset="0"/>
              <a:buChar char="•"/>
            </a:pPr>
            <a:r>
              <a:rPr lang="en-US" b="1" i="1" dirty="0" smtClean="0">
                <a:solidFill>
                  <a:schemeClr val="bg1">
                    <a:lumMod val="50000"/>
                  </a:schemeClr>
                </a:solidFill>
              </a:rPr>
              <a:t>  </a:t>
            </a:r>
            <a:r>
              <a:rPr lang="en-US" b="1" i="1" dirty="0" smtClean="0">
                <a:solidFill>
                  <a:schemeClr val="bg1">
                    <a:lumMod val="50000"/>
                  </a:schemeClr>
                </a:solidFill>
              </a:rPr>
              <a:t>La </a:t>
            </a:r>
            <a:r>
              <a:rPr lang="en-US" b="1" i="1" dirty="0" err="1" smtClean="0">
                <a:solidFill>
                  <a:schemeClr val="bg1">
                    <a:lumMod val="50000"/>
                  </a:schemeClr>
                </a:solidFill>
              </a:rPr>
              <a:t>situac</a:t>
            </a:r>
            <a:r>
              <a:rPr lang="en-US" b="1" i="1" dirty="0" err="1" smtClean="0">
                <a:solidFill>
                  <a:schemeClr val="bg1">
                    <a:lumMod val="50000"/>
                  </a:schemeClr>
                </a:solidFill>
              </a:rPr>
              <a:t>ión</a:t>
            </a:r>
            <a:r>
              <a:rPr lang="en-US" b="1" i="1" dirty="0" smtClean="0">
                <a:solidFill>
                  <a:schemeClr val="bg1">
                    <a:lumMod val="50000"/>
                  </a:schemeClr>
                </a:solidFill>
              </a:rPr>
              <a:t> de los </a:t>
            </a:r>
            <a:r>
              <a:rPr lang="en-US" b="1" i="1" dirty="0" err="1" smtClean="0">
                <a:solidFill>
                  <a:schemeClr val="bg1">
                    <a:lumMod val="50000"/>
                  </a:schemeClr>
                </a:solidFill>
              </a:rPr>
              <a:t>egresados</a:t>
            </a:r>
            <a:r>
              <a:rPr lang="en-US" b="1" i="1" dirty="0" smtClean="0">
                <a:solidFill>
                  <a:schemeClr val="bg1">
                    <a:lumMod val="50000"/>
                  </a:schemeClr>
                </a:solidFill>
              </a:rPr>
              <a:t> al </a:t>
            </a:r>
            <a:r>
              <a:rPr lang="en-US" b="1" i="1" dirty="0" err="1" smtClean="0">
                <a:solidFill>
                  <a:schemeClr val="bg1">
                    <a:lumMod val="50000"/>
                  </a:schemeClr>
                </a:solidFill>
              </a:rPr>
              <a:t>cabo</a:t>
            </a:r>
            <a:r>
              <a:rPr lang="en-US" b="1" i="1" dirty="0" smtClean="0">
                <a:solidFill>
                  <a:schemeClr val="bg1">
                    <a:lumMod val="50000"/>
                  </a:schemeClr>
                </a:solidFill>
              </a:rPr>
              <a:t> del </a:t>
            </a:r>
            <a:r>
              <a:rPr lang="en-US" b="1" i="1" dirty="0" err="1" smtClean="0">
                <a:solidFill>
                  <a:schemeClr val="bg1">
                    <a:lumMod val="50000"/>
                  </a:schemeClr>
                </a:solidFill>
              </a:rPr>
              <a:t>tiempo</a:t>
            </a:r>
            <a:r>
              <a:rPr lang="en-US" b="1" i="1" dirty="0" smtClean="0">
                <a:solidFill>
                  <a:schemeClr val="bg1">
                    <a:lumMod val="50000"/>
                  </a:schemeClr>
                </a:solidFill>
              </a:rPr>
              <a:t>.</a:t>
            </a:r>
            <a:endParaRPr lang="en-US"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i="1" dirty="0" err="1" smtClean="0">
                <a:solidFill>
                  <a:srgbClr val="FF0000"/>
                </a:solidFill>
              </a:rPr>
              <a:t>Invitación</a:t>
            </a:r>
            <a:endParaRPr lang="en-US" i="1" dirty="0">
              <a:solidFill>
                <a:srgbClr val="FF0000"/>
              </a:solidFill>
            </a:endParaRPr>
          </a:p>
        </p:txBody>
      </p:sp>
      <p:sp>
        <p:nvSpPr>
          <p:cNvPr id="5" name="Subtitle 4"/>
          <p:cNvSpPr>
            <a:spLocks noGrp="1"/>
          </p:cNvSpPr>
          <p:nvPr>
            <p:ph type="subTitle" idx="1"/>
          </p:nvPr>
        </p:nvSpPr>
        <p:spPr/>
        <p:txBody>
          <a:bodyPr/>
          <a:lstStyle/>
          <a:p>
            <a:pPr>
              <a:buFont typeface="Arial" pitchFamily="34" charset="0"/>
              <a:buChar char="•"/>
            </a:pPr>
            <a:r>
              <a:rPr lang="en-US" dirty="0" smtClean="0">
                <a:solidFill>
                  <a:schemeClr val="bg1">
                    <a:lumMod val="50000"/>
                  </a:schemeClr>
                </a:solidFill>
              </a:rPr>
              <a:t>  </a:t>
            </a:r>
            <a:r>
              <a:rPr lang="en-US" sz="4400" b="1" i="1" dirty="0" err="1" smtClean="0">
                <a:solidFill>
                  <a:schemeClr val="bg1">
                    <a:lumMod val="50000"/>
                  </a:schemeClr>
                </a:solidFill>
              </a:rPr>
              <a:t>Sigamos</a:t>
            </a:r>
            <a:r>
              <a:rPr lang="en-US" sz="4400" b="1" i="1" dirty="0" smtClean="0">
                <a:solidFill>
                  <a:schemeClr val="bg1">
                    <a:lumMod val="50000"/>
                  </a:schemeClr>
                </a:solidFill>
              </a:rPr>
              <a:t> </a:t>
            </a:r>
            <a:r>
              <a:rPr lang="en-US" sz="4400" b="1" i="1" dirty="0" err="1" smtClean="0">
                <a:solidFill>
                  <a:schemeClr val="bg1">
                    <a:lumMod val="50000"/>
                  </a:schemeClr>
                </a:solidFill>
              </a:rPr>
              <a:t>construyendo</a:t>
            </a:r>
            <a:r>
              <a:rPr lang="en-US" sz="4400" b="1" i="1" dirty="0" smtClean="0">
                <a:solidFill>
                  <a:schemeClr val="bg1">
                    <a:lumMod val="50000"/>
                  </a:schemeClr>
                </a:solidFill>
              </a:rPr>
              <a:t> </a:t>
            </a:r>
          </a:p>
          <a:p>
            <a:pPr>
              <a:buFont typeface="Arial" pitchFamily="34" charset="0"/>
              <a:buChar char="•"/>
            </a:pPr>
            <a:endParaRPr lang="en-US" sz="4400" b="1" i="1" dirty="0" smtClean="0">
              <a:solidFill>
                <a:schemeClr val="bg1">
                  <a:lumMod val="50000"/>
                </a:schemeClr>
              </a:solidFill>
            </a:endParaRPr>
          </a:p>
          <a:p>
            <a:pPr>
              <a:buFont typeface="Arial" pitchFamily="34" charset="0"/>
              <a:buChar char="•"/>
            </a:pPr>
            <a:r>
              <a:rPr lang="en-US" sz="4400" b="1" i="1" dirty="0" smtClean="0">
                <a:solidFill>
                  <a:schemeClr val="bg1">
                    <a:lumMod val="50000"/>
                  </a:schemeClr>
                </a:solidFill>
              </a:rPr>
              <a:t>  </a:t>
            </a:r>
            <a:r>
              <a:rPr lang="en-US" sz="4400" b="1" i="1" dirty="0" err="1" smtClean="0">
                <a:solidFill>
                  <a:schemeClr val="bg1">
                    <a:lumMod val="50000"/>
                  </a:schemeClr>
                </a:solidFill>
              </a:rPr>
              <a:t>Percibamos</a:t>
            </a:r>
            <a:r>
              <a:rPr lang="en-US" sz="4400" b="1" i="1" dirty="0" smtClean="0">
                <a:solidFill>
                  <a:schemeClr val="bg1">
                    <a:lumMod val="50000"/>
                  </a:schemeClr>
                </a:solidFill>
              </a:rPr>
              <a:t> </a:t>
            </a:r>
            <a:r>
              <a:rPr lang="en-US" sz="4400" b="1" i="1" dirty="0" err="1" smtClean="0">
                <a:solidFill>
                  <a:schemeClr val="bg1">
                    <a:lumMod val="50000"/>
                  </a:schemeClr>
                </a:solidFill>
              </a:rPr>
              <a:t>esta</a:t>
            </a:r>
            <a:r>
              <a:rPr lang="en-US" sz="4400" b="1" i="1" dirty="0" smtClean="0">
                <a:solidFill>
                  <a:schemeClr val="bg1">
                    <a:lumMod val="50000"/>
                  </a:schemeClr>
                </a:solidFill>
              </a:rPr>
              <a:t> </a:t>
            </a:r>
            <a:r>
              <a:rPr lang="en-US" sz="4400" b="1" i="1" dirty="0" err="1" smtClean="0">
                <a:solidFill>
                  <a:schemeClr val="bg1">
                    <a:lumMod val="50000"/>
                  </a:schemeClr>
                </a:solidFill>
              </a:rPr>
              <a:t>presentación</a:t>
            </a:r>
            <a:r>
              <a:rPr lang="en-US" sz="4400" b="1" i="1" dirty="0" smtClean="0">
                <a:solidFill>
                  <a:schemeClr val="bg1">
                    <a:lumMod val="50000"/>
                  </a:schemeClr>
                </a:solidFill>
              </a:rPr>
              <a:t> </a:t>
            </a:r>
            <a:r>
              <a:rPr lang="en-US" sz="4400" b="1" i="1" dirty="0" err="1" smtClean="0">
                <a:solidFill>
                  <a:schemeClr val="bg1">
                    <a:lumMod val="50000"/>
                  </a:schemeClr>
                </a:solidFill>
              </a:rPr>
              <a:t>como</a:t>
            </a:r>
            <a:r>
              <a:rPr lang="en-US" sz="4400" b="1" i="1" dirty="0" smtClean="0">
                <a:solidFill>
                  <a:schemeClr val="bg1">
                    <a:lumMod val="50000"/>
                  </a:schemeClr>
                </a:solidFill>
              </a:rPr>
              <a:t> parte de </a:t>
            </a:r>
            <a:r>
              <a:rPr lang="en-US" sz="4400" b="1" i="1" dirty="0" err="1" smtClean="0">
                <a:solidFill>
                  <a:schemeClr val="bg1">
                    <a:lumMod val="50000"/>
                  </a:schemeClr>
                </a:solidFill>
              </a:rPr>
              <a:t>una</a:t>
            </a:r>
            <a:r>
              <a:rPr lang="en-US" sz="4400" b="1" i="1" dirty="0" smtClean="0">
                <a:solidFill>
                  <a:schemeClr val="bg1">
                    <a:lumMod val="50000"/>
                  </a:schemeClr>
                </a:solidFill>
              </a:rPr>
              <a:t> Web 2.0</a:t>
            </a:r>
          </a:p>
          <a:p>
            <a:pPr>
              <a:buFont typeface="Arial" pitchFamily="34" charset="0"/>
              <a:buChar char="•"/>
            </a:pPr>
            <a:endParaRPr lang="en-US" sz="4400" b="1" i="1" dirty="0" smtClean="0">
              <a:solidFill>
                <a:schemeClr val="bg1">
                  <a:lumMod val="50000"/>
                </a:schemeClr>
              </a:solidFill>
            </a:endParaRPr>
          </a:p>
          <a:p>
            <a:endParaRPr lang="en-US" sz="4400" b="1"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idx="1"/>
          </p:nvPr>
        </p:nvSpPr>
        <p:spPr>
          <a:xfrm>
            <a:off x="304800" y="500042"/>
            <a:ext cx="7086600" cy="6072230"/>
          </a:xfrm>
        </p:spPr>
        <p:txBody>
          <a:bodyPr/>
          <a:lstStyle/>
          <a:p>
            <a:pPr>
              <a:buClr>
                <a:srgbClr val="FF0000"/>
              </a:buClr>
              <a:buSzPct val="125000"/>
              <a:buFont typeface="Wingdings" pitchFamily="2" charset="2"/>
              <a:buChar char="ü"/>
            </a:pPr>
            <a:r>
              <a:rPr lang="en-US" sz="3600" b="1" i="1" dirty="0" smtClean="0">
                <a:solidFill>
                  <a:schemeClr val="bg1">
                    <a:lumMod val="50000"/>
                  </a:schemeClr>
                </a:solidFill>
              </a:rPr>
              <a:t>Es un </a:t>
            </a:r>
            <a:r>
              <a:rPr lang="en-US" sz="3600" b="1" i="1" dirty="0" err="1" smtClean="0">
                <a:solidFill>
                  <a:schemeClr val="bg1">
                    <a:lumMod val="50000"/>
                  </a:schemeClr>
                </a:solidFill>
              </a:rPr>
              <a:t>foro</a:t>
            </a:r>
            <a:r>
              <a:rPr lang="en-US" sz="3600" b="1" i="1" dirty="0" smtClean="0">
                <a:solidFill>
                  <a:schemeClr val="bg1">
                    <a:lumMod val="50000"/>
                  </a:schemeClr>
                </a:solidFill>
              </a:rPr>
              <a:t> </a:t>
            </a:r>
            <a:r>
              <a:rPr lang="en-US" sz="3600" b="1" i="1" dirty="0" err="1" smtClean="0">
                <a:solidFill>
                  <a:schemeClr val="bg1">
                    <a:lumMod val="50000"/>
                  </a:schemeClr>
                </a:solidFill>
              </a:rPr>
              <a:t>abierto</a:t>
            </a:r>
            <a:r>
              <a:rPr lang="en-US" sz="3600" b="1" i="1" dirty="0" smtClean="0">
                <a:solidFill>
                  <a:schemeClr val="bg1">
                    <a:lumMod val="50000"/>
                  </a:schemeClr>
                </a:solidFill>
              </a:rPr>
              <a:t>, </a:t>
            </a:r>
            <a:endParaRPr lang="en-US" sz="3600" b="1" i="1" dirty="0" smtClean="0">
              <a:solidFill>
                <a:schemeClr val="bg1">
                  <a:lumMod val="50000"/>
                </a:schemeClr>
              </a:solidFill>
            </a:endParaRPr>
          </a:p>
          <a:p>
            <a:pPr>
              <a:buClr>
                <a:srgbClr val="FF0000"/>
              </a:buClr>
              <a:buSzPct val="125000"/>
              <a:buFont typeface="Wingdings" pitchFamily="2" charset="2"/>
              <a:buChar char="ü"/>
            </a:pPr>
            <a:r>
              <a:rPr lang="en-US" sz="3600" b="1" i="1" dirty="0" smtClean="0">
                <a:solidFill>
                  <a:schemeClr val="bg1">
                    <a:lumMod val="50000"/>
                  </a:schemeClr>
                </a:solidFill>
              </a:rPr>
              <a:t>en </a:t>
            </a:r>
            <a:r>
              <a:rPr lang="en-US" sz="3600" b="1" i="1" dirty="0" err="1" smtClean="0">
                <a:solidFill>
                  <a:schemeClr val="bg1">
                    <a:lumMod val="50000"/>
                  </a:schemeClr>
                </a:solidFill>
              </a:rPr>
              <a:t>construcción</a:t>
            </a:r>
            <a:r>
              <a:rPr lang="en-US" sz="3600" b="1" i="1" dirty="0" smtClean="0">
                <a:solidFill>
                  <a:schemeClr val="bg1">
                    <a:lumMod val="50000"/>
                  </a:schemeClr>
                </a:solidFill>
              </a:rPr>
              <a:t>, </a:t>
            </a:r>
            <a:endParaRPr lang="en-US" sz="3600" b="1" i="1" dirty="0" smtClean="0">
              <a:solidFill>
                <a:schemeClr val="bg1">
                  <a:lumMod val="50000"/>
                </a:schemeClr>
              </a:solidFill>
            </a:endParaRPr>
          </a:p>
          <a:p>
            <a:pPr>
              <a:buClr>
                <a:srgbClr val="FF0000"/>
              </a:buClr>
              <a:buSzPct val="125000"/>
              <a:buFont typeface="Wingdings" pitchFamily="2" charset="2"/>
              <a:buChar char="ü"/>
            </a:pPr>
            <a:r>
              <a:rPr lang="en-US" sz="3600" b="1" i="1" dirty="0" err="1" smtClean="0">
                <a:solidFill>
                  <a:schemeClr val="bg1">
                    <a:lumMod val="50000"/>
                  </a:schemeClr>
                </a:solidFill>
              </a:rPr>
              <a:t>para</a:t>
            </a:r>
            <a:r>
              <a:rPr lang="en-US" sz="3600" b="1" i="1" dirty="0" smtClean="0">
                <a:solidFill>
                  <a:schemeClr val="bg1">
                    <a:lumMod val="50000"/>
                  </a:schemeClr>
                </a:solidFill>
              </a:rPr>
              <a:t> </a:t>
            </a:r>
            <a:r>
              <a:rPr lang="en-US" sz="3600" b="1" i="1" dirty="0" smtClean="0">
                <a:solidFill>
                  <a:schemeClr val="bg1">
                    <a:lumMod val="50000"/>
                  </a:schemeClr>
                </a:solidFill>
              </a:rPr>
              <a:t>ser </a:t>
            </a:r>
            <a:r>
              <a:rPr lang="en-US" sz="3600" b="1" i="1" dirty="0" err="1" smtClean="0">
                <a:solidFill>
                  <a:schemeClr val="bg1">
                    <a:lumMod val="50000"/>
                  </a:schemeClr>
                </a:solidFill>
              </a:rPr>
              <a:t>editado</a:t>
            </a:r>
            <a:r>
              <a:rPr lang="en-US" sz="3600" b="1" i="1" dirty="0" smtClean="0">
                <a:solidFill>
                  <a:schemeClr val="bg1">
                    <a:lumMod val="50000"/>
                  </a:schemeClr>
                </a:solidFill>
              </a:rPr>
              <a:t>, </a:t>
            </a:r>
            <a:endParaRPr lang="en-US" sz="3600" b="1" i="1" dirty="0" smtClean="0">
              <a:solidFill>
                <a:schemeClr val="bg1">
                  <a:lumMod val="50000"/>
                </a:schemeClr>
              </a:solidFill>
            </a:endParaRPr>
          </a:p>
          <a:p>
            <a:pPr>
              <a:buClr>
                <a:srgbClr val="FF0000"/>
              </a:buClr>
              <a:buSzPct val="125000"/>
              <a:buFont typeface="Wingdings" pitchFamily="2" charset="2"/>
              <a:buChar char="ü"/>
            </a:pPr>
            <a:r>
              <a:rPr lang="en-US" sz="3600" b="1" i="1" dirty="0" err="1" smtClean="0">
                <a:solidFill>
                  <a:schemeClr val="bg1">
                    <a:lumMod val="50000"/>
                  </a:schemeClr>
                </a:solidFill>
              </a:rPr>
              <a:t>para</a:t>
            </a:r>
            <a:r>
              <a:rPr lang="en-US" sz="3600" b="1" i="1" dirty="0" smtClean="0">
                <a:solidFill>
                  <a:schemeClr val="bg1">
                    <a:lumMod val="50000"/>
                  </a:schemeClr>
                </a:solidFill>
              </a:rPr>
              <a:t> </a:t>
            </a:r>
            <a:r>
              <a:rPr lang="en-US" sz="3600" b="1" i="1" dirty="0" smtClean="0">
                <a:solidFill>
                  <a:schemeClr val="bg1">
                    <a:lumMod val="50000"/>
                  </a:schemeClr>
                </a:solidFill>
              </a:rPr>
              <a:t>ser </a:t>
            </a:r>
            <a:r>
              <a:rPr lang="en-US" sz="3600" b="1" i="1" dirty="0" err="1" smtClean="0">
                <a:solidFill>
                  <a:schemeClr val="bg1">
                    <a:lumMod val="50000"/>
                  </a:schemeClr>
                </a:solidFill>
              </a:rPr>
              <a:t>incorporado</a:t>
            </a:r>
            <a:r>
              <a:rPr lang="en-US" sz="3600" b="1" i="1" dirty="0" smtClean="0">
                <a:solidFill>
                  <a:schemeClr val="bg1">
                    <a:lumMod val="50000"/>
                  </a:schemeClr>
                </a:solidFill>
              </a:rPr>
              <a:t> en parte</a:t>
            </a:r>
            <a:r>
              <a:rPr lang="en-US" sz="3600" b="1" i="1" dirty="0" smtClean="0">
                <a:solidFill>
                  <a:schemeClr val="bg1">
                    <a:lumMod val="50000"/>
                  </a:schemeClr>
                </a:solidFill>
              </a:rPr>
              <a:t>,</a:t>
            </a:r>
          </a:p>
          <a:p>
            <a:pPr>
              <a:buClr>
                <a:srgbClr val="FF0000"/>
              </a:buClr>
              <a:buSzPct val="125000"/>
              <a:buFont typeface="Wingdings" pitchFamily="2" charset="2"/>
              <a:buChar char="ü"/>
            </a:pPr>
            <a:r>
              <a:rPr lang="en-US" sz="3600" b="1" i="1" dirty="0" smtClean="0">
                <a:solidFill>
                  <a:schemeClr val="bg1">
                    <a:lumMod val="50000"/>
                  </a:schemeClr>
                </a:solidFill>
              </a:rPr>
              <a:t> </a:t>
            </a:r>
            <a:r>
              <a:rPr lang="en-US" sz="3600" b="1" i="1" dirty="0" err="1" smtClean="0">
                <a:solidFill>
                  <a:schemeClr val="bg1">
                    <a:lumMod val="50000"/>
                  </a:schemeClr>
                </a:solidFill>
              </a:rPr>
              <a:t>para</a:t>
            </a:r>
            <a:r>
              <a:rPr lang="en-US" sz="3600" b="1" i="1" dirty="0" smtClean="0">
                <a:solidFill>
                  <a:schemeClr val="bg1">
                    <a:lumMod val="50000"/>
                  </a:schemeClr>
                </a:solidFill>
              </a:rPr>
              <a:t> </a:t>
            </a:r>
            <a:r>
              <a:rPr lang="en-US" sz="3600" b="1" i="1" dirty="0" err="1" smtClean="0">
                <a:solidFill>
                  <a:schemeClr val="bg1">
                    <a:lumMod val="50000"/>
                  </a:schemeClr>
                </a:solidFill>
              </a:rPr>
              <a:t>apoyar</a:t>
            </a:r>
            <a:r>
              <a:rPr lang="en-US" sz="3600" b="1" i="1" dirty="0" smtClean="0">
                <a:solidFill>
                  <a:schemeClr val="bg1">
                    <a:lumMod val="50000"/>
                  </a:schemeClr>
                </a:solidFill>
              </a:rPr>
              <a:t> la </a:t>
            </a:r>
            <a:r>
              <a:rPr lang="en-US" sz="3600" b="1" i="1" dirty="0" err="1" smtClean="0">
                <a:solidFill>
                  <a:schemeClr val="bg1">
                    <a:lumMod val="50000"/>
                  </a:schemeClr>
                </a:solidFill>
              </a:rPr>
              <a:t>causa</a:t>
            </a:r>
            <a:r>
              <a:rPr lang="en-US" sz="3600" b="1" i="1" dirty="0" smtClean="0">
                <a:solidFill>
                  <a:schemeClr val="bg1">
                    <a:lumMod val="50000"/>
                  </a:schemeClr>
                </a:solidFill>
              </a:rPr>
              <a:t> de mayor </a:t>
            </a:r>
            <a:r>
              <a:rPr lang="en-US" sz="3600" b="1" i="1" dirty="0" err="1" smtClean="0">
                <a:solidFill>
                  <a:schemeClr val="bg1">
                    <a:lumMod val="50000"/>
                  </a:schemeClr>
                </a:solidFill>
              </a:rPr>
              <a:t>atención</a:t>
            </a:r>
            <a:r>
              <a:rPr lang="en-US" sz="3600" b="1" i="1" dirty="0" smtClean="0">
                <a:solidFill>
                  <a:schemeClr val="bg1">
                    <a:lumMod val="50000"/>
                  </a:schemeClr>
                </a:solidFill>
              </a:rPr>
              <a:t> a </a:t>
            </a:r>
            <a:r>
              <a:rPr lang="en-US" sz="3600" b="1" i="1" dirty="0" err="1" smtClean="0">
                <a:solidFill>
                  <a:schemeClr val="bg1">
                    <a:lumMod val="50000"/>
                  </a:schemeClr>
                </a:solidFill>
              </a:rPr>
              <a:t>puntos</a:t>
            </a:r>
            <a:r>
              <a:rPr lang="en-US" sz="3600" b="1" i="1" dirty="0" smtClean="0">
                <a:solidFill>
                  <a:schemeClr val="bg1">
                    <a:lumMod val="50000"/>
                  </a:schemeClr>
                </a:solidFill>
              </a:rPr>
              <a:t> </a:t>
            </a:r>
            <a:r>
              <a:rPr lang="en-US" sz="3600" b="1" i="1" dirty="0" err="1" smtClean="0">
                <a:solidFill>
                  <a:schemeClr val="bg1">
                    <a:lumMod val="50000"/>
                  </a:schemeClr>
                </a:solidFill>
              </a:rPr>
              <a:t>criticos</a:t>
            </a:r>
            <a:r>
              <a:rPr lang="en-US" sz="3600" b="1" i="1" dirty="0" smtClean="0">
                <a:solidFill>
                  <a:schemeClr val="bg1">
                    <a:lumMod val="50000"/>
                  </a:schemeClr>
                </a:solidFill>
              </a:rPr>
              <a:t> </a:t>
            </a:r>
            <a:r>
              <a:rPr lang="en-US" sz="3600" b="1" i="1" dirty="0" err="1" smtClean="0">
                <a:solidFill>
                  <a:schemeClr val="bg1">
                    <a:lumMod val="50000"/>
                  </a:schemeClr>
                </a:solidFill>
              </a:rPr>
              <a:t>que</a:t>
            </a:r>
            <a:r>
              <a:rPr lang="en-US" sz="3600" b="1" i="1" dirty="0" smtClean="0">
                <a:solidFill>
                  <a:schemeClr val="bg1">
                    <a:lumMod val="50000"/>
                  </a:schemeClr>
                </a:solidFill>
              </a:rPr>
              <a:t> </a:t>
            </a:r>
            <a:r>
              <a:rPr lang="en-US" sz="3600" b="1" i="1" dirty="0" err="1" smtClean="0">
                <a:solidFill>
                  <a:schemeClr val="bg1">
                    <a:lumMod val="50000"/>
                  </a:schemeClr>
                </a:solidFill>
              </a:rPr>
              <a:t>aseguren</a:t>
            </a:r>
            <a:r>
              <a:rPr lang="en-US" sz="3600" b="1" i="1" dirty="0" smtClean="0">
                <a:solidFill>
                  <a:schemeClr val="bg1">
                    <a:lumMod val="50000"/>
                  </a:schemeClr>
                </a:solidFill>
              </a:rPr>
              <a:t> </a:t>
            </a:r>
            <a:r>
              <a:rPr lang="en-US" sz="3600" b="1" i="1" dirty="0" err="1" smtClean="0">
                <a:solidFill>
                  <a:schemeClr val="bg1">
                    <a:lumMod val="50000"/>
                  </a:schemeClr>
                </a:solidFill>
              </a:rPr>
              <a:t>mejores</a:t>
            </a:r>
            <a:r>
              <a:rPr lang="en-US" sz="3600" b="1" i="1" dirty="0" smtClean="0">
                <a:solidFill>
                  <a:schemeClr val="bg1">
                    <a:lumMod val="50000"/>
                  </a:schemeClr>
                </a:solidFill>
              </a:rPr>
              <a:t> </a:t>
            </a:r>
            <a:r>
              <a:rPr lang="en-US" sz="3600" b="1" i="1" dirty="0" err="1" smtClean="0">
                <a:solidFill>
                  <a:schemeClr val="bg1">
                    <a:lumMod val="50000"/>
                  </a:schemeClr>
                </a:solidFill>
              </a:rPr>
              <a:t>ingenieros</a:t>
            </a:r>
            <a:r>
              <a:rPr lang="en-US" sz="3600" b="1" i="1" dirty="0" smtClean="0">
                <a:solidFill>
                  <a:schemeClr val="bg1">
                    <a:lumMod val="50000"/>
                  </a:schemeClr>
                </a:solidFill>
              </a:rPr>
              <a:t> e </a:t>
            </a:r>
            <a:r>
              <a:rPr lang="en-US" sz="3600" b="1" i="1" dirty="0" err="1" smtClean="0">
                <a:solidFill>
                  <a:schemeClr val="bg1">
                    <a:lumMod val="50000"/>
                  </a:schemeClr>
                </a:solidFill>
              </a:rPr>
              <a:t>ingenieras</a:t>
            </a:r>
            <a:r>
              <a:rPr lang="en-US" sz="3600" b="1" i="1" dirty="0" smtClean="0">
                <a:solidFill>
                  <a:schemeClr val="bg1">
                    <a:lumMod val="50000"/>
                  </a:schemeClr>
                </a:solidFill>
              </a:rPr>
              <a:t> </a:t>
            </a:r>
            <a:r>
              <a:rPr lang="en-US" sz="3600" b="1" i="1" dirty="0" err="1" smtClean="0">
                <a:solidFill>
                  <a:schemeClr val="bg1">
                    <a:lumMod val="50000"/>
                  </a:schemeClr>
                </a:solidFill>
              </a:rPr>
              <a:t>que</a:t>
            </a:r>
            <a:r>
              <a:rPr lang="en-US" sz="3600" b="1" i="1" dirty="0" smtClean="0">
                <a:solidFill>
                  <a:schemeClr val="bg1">
                    <a:lumMod val="50000"/>
                  </a:schemeClr>
                </a:solidFill>
              </a:rPr>
              <a:t> la </a:t>
            </a:r>
            <a:r>
              <a:rPr lang="en-US" sz="3600" b="1" i="1" dirty="0" err="1" smtClean="0">
                <a:solidFill>
                  <a:schemeClr val="bg1">
                    <a:lumMod val="50000"/>
                  </a:schemeClr>
                </a:solidFill>
              </a:rPr>
              <a:t>sociedad</a:t>
            </a:r>
            <a:r>
              <a:rPr lang="en-US" sz="3600" b="1" i="1" dirty="0" smtClean="0">
                <a:solidFill>
                  <a:schemeClr val="bg1">
                    <a:lumMod val="50000"/>
                  </a:schemeClr>
                </a:solidFill>
              </a:rPr>
              <a:t> </a:t>
            </a:r>
            <a:r>
              <a:rPr lang="en-US" sz="3600" b="1" i="1" dirty="0" err="1" smtClean="0">
                <a:solidFill>
                  <a:schemeClr val="bg1">
                    <a:lumMod val="50000"/>
                  </a:schemeClr>
                </a:solidFill>
              </a:rPr>
              <a:t>requiere</a:t>
            </a:r>
            <a:r>
              <a:rPr lang="en-US" sz="3600" b="1" i="1" dirty="0" smtClean="0">
                <a:solidFill>
                  <a:schemeClr val="bg1">
                    <a:lumMod val="50000"/>
                  </a:schemeClr>
                </a:solidFill>
              </a:rPr>
              <a:t>.</a:t>
            </a:r>
            <a:endParaRPr lang="en-US" sz="3600" b="1" i="1" dirty="0" smtClean="0">
              <a:solidFill>
                <a:schemeClr val="bg1">
                  <a:lumMod val="50000"/>
                </a:schemeClr>
              </a:solidFill>
            </a:endParaRP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ao.org/DOCREP/005/Y1579S/y1579s02.gif"/>
          <p:cNvPicPr>
            <a:picLocks noChangeAspect="1" noChangeArrowheads="1"/>
          </p:cNvPicPr>
          <p:nvPr/>
        </p:nvPicPr>
        <p:blipFill>
          <a:blip r:embed="rId2"/>
          <a:srcRect/>
          <a:stretch>
            <a:fillRect/>
          </a:stretch>
        </p:blipFill>
        <p:spPr bwMode="auto">
          <a:xfrm>
            <a:off x="857224" y="587998"/>
            <a:ext cx="7000924" cy="6270002"/>
          </a:xfrm>
          <a:prstGeom prst="rect">
            <a:avLst/>
          </a:prstGeom>
          <a:noFill/>
        </p:spPr>
      </p:pic>
      <p:sp>
        <p:nvSpPr>
          <p:cNvPr id="6" name="TextBox 5"/>
          <p:cNvSpPr txBox="1"/>
          <p:nvPr/>
        </p:nvSpPr>
        <p:spPr>
          <a:xfrm>
            <a:off x="1878283" y="126333"/>
            <a:ext cx="5408361" cy="461665"/>
          </a:xfrm>
          <a:prstGeom prst="rect">
            <a:avLst/>
          </a:prstGeom>
          <a:noFill/>
        </p:spPr>
        <p:txBody>
          <a:bodyPr wrap="square" rtlCol="0">
            <a:spAutoFit/>
          </a:bodyPr>
          <a:lstStyle/>
          <a:p>
            <a:r>
              <a:rPr lang="en-US" dirty="0" smtClean="0">
                <a:solidFill>
                  <a:srgbClr val="FF0000"/>
                </a:solidFill>
              </a:rPr>
              <a:t>A  Panama 2012 con </a:t>
            </a:r>
            <a:r>
              <a:rPr lang="en-US" dirty="0" err="1" smtClean="0">
                <a:solidFill>
                  <a:srgbClr val="FF0000"/>
                </a:solidFill>
              </a:rPr>
              <a:t>Hojas</a:t>
            </a:r>
            <a:r>
              <a:rPr lang="en-US" dirty="0" smtClean="0">
                <a:solidFill>
                  <a:srgbClr val="FF0000"/>
                </a:solidFill>
              </a:rPr>
              <a:t> de </a:t>
            </a:r>
            <a:r>
              <a:rPr lang="en-US" dirty="0" err="1" smtClean="0">
                <a:solidFill>
                  <a:srgbClr val="FF0000"/>
                </a:solidFill>
              </a:rPr>
              <a:t>Trabajo</a:t>
            </a:r>
            <a:endParaRPr lang="en-US" dirty="0">
              <a:solidFill>
                <a:srgbClr val="FF0000"/>
              </a:solidFill>
            </a:endParaRP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b="1" dirty="0" err="1" smtClean="0">
                <a:solidFill>
                  <a:srgbClr val="FF0000"/>
                </a:solidFill>
              </a:rPr>
              <a:t>Otra</a:t>
            </a:r>
            <a:r>
              <a:rPr lang="en-US" b="1" dirty="0" smtClean="0">
                <a:solidFill>
                  <a:srgbClr val="FF0000"/>
                </a:solidFill>
              </a:rPr>
              <a:t> </a:t>
            </a:r>
            <a:r>
              <a:rPr lang="en-US" b="1" dirty="0" smtClean="0">
                <a:solidFill>
                  <a:srgbClr val="FF0000"/>
                </a:solidFill>
              </a:rPr>
              <a:t> </a:t>
            </a:r>
            <a:r>
              <a:rPr lang="en-US" b="1" dirty="0" err="1" smtClean="0">
                <a:solidFill>
                  <a:srgbClr val="FF0000"/>
                </a:solidFill>
              </a:rPr>
              <a:t>t</a:t>
            </a:r>
            <a:r>
              <a:rPr lang="en-US" b="1" dirty="0" err="1" smtClean="0">
                <a:solidFill>
                  <a:srgbClr val="FF0000"/>
                </a:solidFill>
              </a:rPr>
              <a:t>area</a:t>
            </a:r>
            <a:endParaRPr lang="en-US" b="1" dirty="0">
              <a:solidFill>
                <a:srgbClr val="FF0000"/>
              </a:solidFill>
            </a:endParaRPr>
          </a:p>
        </p:txBody>
      </p:sp>
      <p:sp>
        <p:nvSpPr>
          <p:cNvPr id="5" name="Subtitle 4"/>
          <p:cNvSpPr>
            <a:spLocks noGrp="1"/>
          </p:cNvSpPr>
          <p:nvPr>
            <p:ph type="subTitle" idx="1"/>
          </p:nvPr>
        </p:nvSpPr>
        <p:spPr>
          <a:xfrm>
            <a:off x="304800" y="1905000"/>
            <a:ext cx="7086600" cy="4404320"/>
          </a:xfrm>
        </p:spPr>
        <p:txBody>
          <a:bodyPr/>
          <a:lstStyle/>
          <a:p>
            <a:r>
              <a:rPr lang="en-US" sz="4000" b="1" i="1" dirty="0" err="1" smtClean="0"/>
              <a:t>Analizar</a:t>
            </a:r>
            <a:r>
              <a:rPr lang="en-US" sz="4000" b="1" i="1" dirty="0" smtClean="0"/>
              <a:t> los </a:t>
            </a:r>
            <a:r>
              <a:rPr lang="en-US" sz="4000" b="1" i="1" dirty="0" err="1" smtClean="0"/>
              <a:t>componentes</a:t>
            </a:r>
            <a:r>
              <a:rPr lang="en-US" sz="4000" b="1" i="1" dirty="0" smtClean="0"/>
              <a:t> de </a:t>
            </a:r>
            <a:r>
              <a:rPr lang="en-US" sz="4000" b="1" i="1" dirty="0" err="1" smtClean="0"/>
              <a:t>Asimilación</a:t>
            </a:r>
            <a:r>
              <a:rPr lang="en-US" sz="4000" b="1" i="1" dirty="0" smtClean="0"/>
              <a:t> y </a:t>
            </a:r>
            <a:r>
              <a:rPr lang="en-US" sz="4000" b="1" i="1" dirty="0" err="1" smtClean="0"/>
              <a:t>Acomodación</a:t>
            </a:r>
            <a:r>
              <a:rPr lang="en-US" sz="4000" b="1" i="1" dirty="0" smtClean="0"/>
              <a:t> </a:t>
            </a:r>
            <a:r>
              <a:rPr lang="en-US" sz="4000" b="1" i="1" dirty="0" smtClean="0"/>
              <a:t> (Jean Piaget), </a:t>
            </a:r>
            <a:r>
              <a:rPr lang="en-US" sz="4000" b="1" i="1" dirty="0" err="1" smtClean="0"/>
              <a:t>que</a:t>
            </a:r>
            <a:r>
              <a:rPr lang="en-US" sz="4000" b="1" i="1" dirty="0" smtClean="0"/>
              <a:t> </a:t>
            </a:r>
            <a:r>
              <a:rPr lang="en-US" sz="4000" b="1" i="1" dirty="0" smtClean="0"/>
              <a:t>hay en el </a:t>
            </a:r>
            <a:r>
              <a:rPr lang="en-US" sz="4000" b="1" i="1" dirty="0" err="1" smtClean="0"/>
              <a:t>planteamiento</a:t>
            </a:r>
            <a:r>
              <a:rPr lang="en-US" sz="4000" b="1" i="1" dirty="0" smtClean="0"/>
              <a:t> de un HACCP </a:t>
            </a:r>
            <a:r>
              <a:rPr lang="en-US" sz="4000" b="1" i="1" dirty="0" err="1" smtClean="0"/>
              <a:t>para</a:t>
            </a:r>
            <a:r>
              <a:rPr lang="en-US" sz="4000" b="1" i="1" dirty="0" smtClean="0"/>
              <a:t> la </a:t>
            </a:r>
            <a:r>
              <a:rPr lang="en-US" sz="4000" b="1" i="1" dirty="0" err="1" smtClean="0"/>
              <a:t>educación</a:t>
            </a:r>
            <a:r>
              <a:rPr lang="en-US" sz="4000" b="1" i="1" dirty="0" smtClean="0"/>
              <a:t> de los </a:t>
            </a:r>
            <a:r>
              <a:rPr lang="en-US" sz="4000" b="1" i="1" dirty="0" err="1" smtClean="0"/>
              <a:t>futuros</a:t>
            </a:r>
            <a:r>
              <a:rPr lang="en-US" sz="4000" b="1" i="1" dirty="0" smtClean="0"/>
              <a:t> (as) </a:t>
            </a:r>
            <a:r>
              <a:rPr lang="en-US" sz="4000" b="1" i="1" dirty="0" err="1" smtClean="0"/>
              <a:t>ingenieros</a:t>
            </a:r>
            <a:r>
              <a:rPr lang="en-US" sz="4000" b="1" i="1" dirty="0" smtClean="0"/>
              <a:t> (as</a:t>
            </a:r>
            <a:r>
              <a:rPr lang="en-US" sz="4000" b="1" dirty="0" smtClean="0"/>
              <a:t>) </a:t>
            </a:r>
            <a:endParaRPr lang="en-US" sz="40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214338"/>
            <a:ext cx="8624918" cy="7072338"/>
          </a:xfrm>
        </p:spPr>
        <p:txBody>
          <a:bodyPr/>
          <a:lstStyle/>
          <a:p>
            <a:r>
              <a:rPr lang="en-US" sz="4000" b="1" i="1" dirty="0" smtClean="0">
                <a:solidFill>
                  <a:schemeClr val="bg1">
                    <a:lumMod val="50000"/>
                  </a:schemeClr>
                </a:solidFill>
              </a:rPr>
              <a:t>En </a:t>
            </a:r>
            <a:r>
              <a:rPr lang="en-US" sz="4000" b="1" i="1" dirty="0" err="1" smtClean="0">
                <a:solidFill>
                  <a:schemeClr val="bg1">
                    <a:lumMod val="50000"/>
                  </a:schemeClr>
                </a:solidFill>
              </a:rPr>
              <a:t>realidad</a:t>
            </a:r>
            <a:r>
              <a:rPr lang="en-US" sz="4000" b="1" i="1" dirty="0" smtClean="0">
                <a:solidFill>
                  <a:schemeClr val="bg1">
                    <a:lumMod val="50000"/>
                  </a:schemeClr>
                </a:solidFill>
              </a:rPr>
              <a:t>….</a:t>
            </a:r>
            <a:br>
              <a:rPr lang="en-US" sz="4000" b="1" i="1" dirty="0" smtClean="0">
                <a:solidFill>
                  <a:schemeClr val="bg1">
                    <a:lumMod val="50000"/>
                  </a:schemeClr>
                </a:solidFill>
              </a:rPr>
            </a:br>
            <a:r>
              <a:rPr lang="en-US" sz="4000" b="1" i="1" dirty="0" err="1" smtClean="0">
                <a:solidFill>
                  <a:schemeClr val="bg1">
                    <a:lumMod val="50000"/>
                  </a:schemeClr>
                </a:solidFill>
              </a:rPr>
              <a:t>Una</a:t>
            </a:r>
            <a:r>
              <a:rPr lang="en-US" sz="4000" b="1" i="1" dirty="0" smtClean="0">
                <a:solidFill>
                  <a:schemeClr val="bg1">
                    <a:lumMod val="50000"/>
                  </a:schemeClr>
                </a:solidFill>
              </a:rPr>
              <a:t> </a:t>
            </a:r>
            <a:r>
              <a:rPr lang="en-US" sz="4000" b="1" i="1" dirty="0" err="1" smtClean="0">
                <a:solidFill>
                  <a:schemeClr val="bg1">
                    <a:lumMod val="50000"/>
                  </a:schemeClr>
                </a:solidFill>
              </a:rPr>
              <a:t>invitacion</a:t>
            </a:r>
            <a:r>
              <a:rPr lang="en-US" sz="4000" b="1" i="1" dirty="0" smtClean="0">
                <a:solidFill>
                  <a:schemeClr val="bg1">
                    <a:lumMod val="50000"/>
                  </a:schemeClr>
                </a:solidFill>
              </a:rPr>
              <a:t> a un </a:t>
            </a:r>
            <a:r>
              <a:rPr lang="en-US" sz="4000" b="1" i="1" dirty="0" err="1" smtClean="0">
                <a:solidFill>
                  <a:schemeClr val="bg1">
                    <a:lumMod val="50000"/>
                  </a:schemeClr>
                </a:solidFill>
              </a:rPr>
              <a:t>trabajo</a:t>
            </a:r>
            <a:r>
              <a:rPr lang="en-US" sz="4000" b="1" i="1" dirty="0" smtClean="0">
                <a:solidFill>
                  <a:schemeClr val="bg1">
                    <a:lumMod val="50000"/>
                  </a:schemeClr>
                </a:solidFill>
              </a:rPr>
              <a:t> </a:t>
            </a:r>
            <a:r>
              <a:rPr lang="en-US" sz="4000" b="1" i="1" dirty="0" err="1" smtClean="0">
                <a:solidFill>
                  <a:schemeClr val="bg1">
                    <a:lumMod val="50000"/>
                  </a:schemeClr>
                </a:solidFill>
              </a:rPr>
              <a:t>interdisciplinario</a:t>
            </a:r>
            <a:r>
              <a:rPr lang="en-US" sz="4000" b="1" i="1" dirty="0" smtClean="0">
                <a:solidFill>
                  <a:schemeClr val="bg1">
                    <a:lumMod val="50000"/>
                  </a:schemeClr>
                </a:solidFill>
              </a:rPr>
              <a:t/>
            </a:r>
            <a:br>
              <a:rPr lang="en-US" sz="4000" b="1" i="1" dirty="0" smtClean="0">
                <a:solidFill>
                  <a:schemeClr val="bg1">
                    <a:lumMod val="50000"/>
                  </a:schemeClr>
                </a:solidFill>
              </a:rPr>
            </a:br>
            <a:r>
              <a:rPr lang="en-US" sz="4000" b="1" i="1" dirty="0" smtClean="0">
                <a:solidFill>
                  <a:schemeClr val="bg1">
                    <a:lumMod val="50000"/>
                  </a:schemeClr>
                </a:solidFill>
              </a:rPr>
              <a:t/>
            </a:r>
            <a:br>
              <a:rPr lang="en-US" sz="4000" b="1" i="1" dirty="0" smtClean="0">
                <a:solidFill>
                  <a:schemeClr val="bg1">
                    <a:lumMod val="50000"/>
                  </a:schemeClr>
                </a:solidFill>
              </a:rPr>
            </a:br>
            <a:r>
              <a:rPr lang="en-US" sz="4000" b="1" i="1" dirty="0" smtClean="0">
                <a:solidFill>
                  <a:schemeClr val="bg1">
                    <a:lumMod val="50000"/>
                  </a:schemeClr>
                </a:solidFill>
              </a:rPr>
              <a:t>La </a:t>
            </a:r>
            <a:r>
              <a:rPr lang="en-US" sz="4000" b="1" i="1" dirty="0" err="1" smtClean="0">
                <a:solidFill>
                  <a:schemeClr val="bg1">
                    <a:lumMod val="50000"/>
                  </a:schemeClr>
                </a:solidFill>
              </a:rPr>
              <a:t>sociedad</a:t>
            </a:r>
            <a:r>
              <a:rPr lang="en-US" sz="4000" b="1" i="1" dirty="0" smtClean="0">
                <a:solidFill>
                  <a:schemeClr val="bg1">
                    <a:lumMod val="50000"/>
                  </a:schemeClr>
                </a:solidFill>
              </a:rPr>
              <a:t> </a:t>
            </a:r>
            <a:r>
              <a:rPr lang="en-US" sz="4000" b="1" i="1" dirty="0" err="1" smtClean="0">
                <a:solidFill>
                  <a:schemeClr val="bg1">
                    <a:lumMod val="50000"/>
                  </a:schemeClr>
                </a:solidFill>
              </a:rPr>
              <a:t>espera</a:t>
            </a:r>
            <a:r>
              <a:rPr lang="en-US" sz="4000" b="1" i="1" dirty="0" smtClean="0">
                <a:solidFill>
                  <a:schemeClr val="bg1">
                    <a:lumMod val="50000"/>
                  </a:schemeClr>
                </a:solidFill>
              </a:rPr>
              <a:t> mucho de los </a:t>
            </a:r>
            <a:r>
              <a:rPr lang="en-US" sz="4000" b="1" i="1" dirty="0" err="1" smtClean="0">
                <a:solidFill>
                  <a:schemeClr val="bg1">
                    <a:lumMod val="50000"/>
                  </a:schemeClr>
                </a:solidFill>
              </a:rPr>
              <a:t>futuros</a:t>
            </a:r>
            <a:r>
              <a:rPr lang="en-US" sz="4000" b="1" i="1" dirty="0" smtClean="0">
                <a:solidFill>
                  <a:schemeClr val="bg1">
                    <a:lumMod val="50000"/>
                  </a:schemeClr>
                </a:solidFill>
              </a:rPr>
              <a:t> </a:t>
            </a:r>
            <a:r>
              <a:rPr lang="en-US" sz="4000" b="1" i="1" dirty="0" err="1" smtClean="0">
                <a:solidFill>
                  <a:schemeClr val="bg1">
                    <a:lumMod val="50000"/>
                  </a:schemeClr>
                </a:solidFill>
              </a:rPr>
              <a:t>ingenieros</a:t>
            </a:r>
            <a:r>
              <a:rPr lang="en-US" sz="4000" b="1" i="1" dirty="0" smtClean="0">
                <a:solidFill>
                  <a:schemeClr val="bg1">
                    <a:lumMod val="50000"/>
                  </a:schemeClr>
                </a:solidFill>
              </a:rPr>
              <a:t> e </a:t>
            </a:r>
            <a:r>
              <a:rPr lang="en-US" sz="4000" b="1" i="1" dirty="0" err="1" smtClean="0">
                <a:solidFill>
                  <a:schemeClr val="bg1">
                    <a:lumMod val="50000"/>
                  </a:schemeClr>
                </a:solidFill>
              </a:rPr>
              <a:t>ingenieras</a:t>
            </a:r>
            <a:r>
              <a:rPr lang="en-US" sz="4000" b="1" i="1" dirty="0" smtClean="0">
                <a:solidFill>
                  <a:schemeClr val="bg1">
                    <a:lumMod val="50000"/>
                  </a:schemeClr>
                </a:solidFill>
              </a:rPr>
              <a:t> </a:t>
            </a:r>
            <a:r>
              <a:rPr lang="en-US" sz="4000" b="1" i="1" dirty="0" err="1" smtClean="0">
                <a:solidFill>
                  <a:schemeClr val="bg1">
                    <a:lumMod val="50000"/>
                  </a:schemeClr>
                </a:solidFill>
              </a:rPr>
              <a:t>para</a:t>
            </a:r>
            <a:r>
              <a:rPr lang="en-US" sz="4000" b="1" i="1" dirty="0" smtClean="0">
                <a:solidFill>
                  <a:schemeClr val="bg1">
                    <a:lumMod val="50000"/>
                  </a:schemeClr>
                </a:solidFill>
              </a:rPr>
              <a:t> </a:t>
            </a:r>
            <a:r>
              <a:rPr lang="en-US" sz="4000" b="1" i="1" dirty="0" err="1" smtClean="0">
                <a:solidFill>
                  <a:schemeClr val="bg1">
                    <a:lumMod val="50000"/>
                  </a:schemeClr>
                </a:solidFill>
              </a:rPr>
              <a:t>que</a:t>
            </a:r>
            <a:r>
              <a:rPr lang="en-US" sz="4000" b="1" i="1" dirty="0" smtClean="0">
                <a:solidFill>
                  <a:schemeClr val="bg1">
                    <a:lumMod val="50000"/>
                  </a:schemeClr>
                </a:solidFill>
              </a:rPr>
              <a:t> no </a:t>
            </a:r>
            <a:r>
              <a:rPr lang="en-US" sz="4000" b="1" i="1" dirty="0" err="1" smtClean="0">
                <a:solidFill>
                  <a:schemeClr val="bg1">
                    <a:lumMod val="50000"/>
                  </a:schemeClr>
                </a:solidFill>
              </a:rPr>
              <a:t>busquemos</a:t>
            </a:r>
            <a:r>
              <a:rPr lang="en-US" sz="4000" b="1" i="1" dirty="0" smtClean="0">
                <a:solidFill>
                  <a:schemeClr val="bg1">
                    <a:lumMod val="50000"/>
                  </a:schemeClr>
                </a:solidFill>
              </a:rPr>
              <a:t> </a:t>
            </a:r>
            <a:r>
              <a:rPr lang="en-US" sz="4000" b="1" i="1" dirty="0" err="1" smtClean="0">
                <a:solidFill>
                  <a:schemeClr val="bg1">
                    <a:lumMod val="50000"/>
                  </a:schemeClr>
                </a:solidFill>
              </a:rPr>
              <a:t>las</a:t>
            </a:r>
            <a:r>
              <a:rPr lang="en-US" sz="4000" b="1" i="1" dirty="0" smtClean="0">
                <a:solidFill>
                  <a:schemeClr val="bg1">
                    <a:lumMod val="50000"/>
                  </a:schemeClr>
                </a:solidFill>
              </a:rPr>
              <a:t> </a:t>
            </a:r>
            <a:r>
              <a:rPr lang="en-US" sz="4000" b="1" i="1" dirty="0" err="1" smtClean="0">
                <a:solidFill>
                  <a:schemeClr val="bg1">
                    <a:lumMod val="50000"/>
                  </a:schemeClr>
                </a:solidFill>
              </a:rPr>
              <a:t>mejores</a:t>
            </a:r>
            <a:r>
              <a:rPr lang="en-US" sz="4000" b="1" i="1" dirty="0" smtClean="0">
                <a:solidFill>
                  <a:schemeClr val="bg1">
                    <a:lumMod val="50000"/>
                  </a:schemeClr>
                </a:solidFill>
              </a:rPr>
              <a:t> </a:t>
            </a:r>
            <a:r>
              <a:rPr lang="en-US" sz="4000" b="1" i="1" dirty="0" err="1" smtClean="0">
                <a:solidFill>
                  <a:schemeClr val="bg1">
                    <a:lumMod val="50000"/>
                  </a:schemeClr>
                </a:solidFill>
              </a:rPr>
              <a:t>soluciones</a:t>
            </a:r>
            <a:r>
              <a:rPr lang="en-US" sz="4000" b="1" i="1" dirty="0" smtClean="0">
                <a:solidFill>
                  <a:schemeClr val="bg1">
                    <a:lumMod val="50000"/>
                  </a:schemeClr>
                </a:solidFill>
              </a:rPr>
              <a:t> </a:t>
            </a:r>
            <a:br>
              <a:rPr lang="en-US" sz="4000" b="1" i="1" dirty="0" smtClean="0">
                <a:solidFill>
                  <a:schemeClr val="bg1">
                    <a:lumMod val="50000"/>
                  </a:schemeClr>
                </a:solidFill>
              </a:rPr>
            </a:br>
            <a:r>
              <a:rPr lang="en-US" sz="4000" b="1" i="1" dirty="0" smtClean="0">
                <a:solidFill>
                  <a:schemeClr val="bg1">
                    <a:lumMod val="50000"/>
                  </a:schemeClr>
                </a:solidFill>
              </a:rPr>
              <a:t/>
            </a:r>
            <a:br>
              <a:rPr lang="en-US" sz="4000" b="1" i="1" dirty="0" smtClean="0">
                <a:solidFill>
                  <a:schemeClr val="bg1">
                    <a:lumMod val="50000"/>
                  </a:schemeClr>
                </a:solidFill>
              </a:rPr>
            </a:br>
            <a:r>
              <a:rPr lang="en-US" sz="4000" b="1" i="1" dirty="0" smtClean="0">
                <a:solidFill>
                  <a:srgbClr val="FF0000"/>
                </a:solidFill>
              </a:rPr>
              <a:t>Al fin y al </a:t>
            </a:r>
            <a:r>
              <a:rPr lang="en-US" sz="4000" b="1" i="1" dirty="0" err="1" smtClean="0">
                <a:solidFill>
                  <a:srgbClr val="FF0000"/>
                </a:solidFill>
              </a:rPr>
              <a:t>cabo</a:t>
            </a:r>
            <a:r>
              <a:rPr lang="en-US" sz="4000" b="1" i="1" dirty="0" smtClean="0">
                <a:solidFill>
                  <a:srgbClr val="FF0000"/>
                </a:solidFill>
              </a:rPr>
              <a:t>…</a:t>
            </a:r>
            <a:r>
              <a:rPr lang="en-US" sz="4000" b="1" i="1" dirty="0" err="1" smtClean="0">
                <a:solidFill>
                  <a:srgbClr val="FF0000"/>
                </a:solidFill>
              </a:rPr>
              <a:t>eso</a:t>
            </a:r>
            <a:r>
              <a:rPr lang="en-US" sz="4000" b="1" i="1" dirty="0" smtClean="0">
                <a:solidFill>
                  <a:srgbClr val="FF0000"/>
                </a:solidFill>
              </a:rPr>
              <a:t> he </a:t>
            </a:r>
            <a:r>
              <a:rPr lang="en-US" sz="4000" b="1" i="1" dirty="0" err="1" smtClean="0">
                <a:solidFill>
                  <a:srgbClr val="FF0000"/>
                </a:solidFill>
              </a:rPr>
              <a:t>aprendido</a:t>
            </a:r>
            <a:r>
              <a:rPr lang="en-US" sz="4000" b="1" i="1" dirty="0" smtClean="0">
                <a:solidFill>
                  <a:srgbClr val="FF0000"/>
                </a:solidFill>
              </a:rPr>
              <a:t> de los </a:t>
            </a:r>
            <a:r>
              <a:rPr lang="en-US" sz="4000" b="1" i="1" dirty="0" err="1" smtClean="0">
                <a:solidFill>
                  <a:srgbClr val="FF0000"/>
                </a:solidFill>
              </a:rPr>
              <a:t>ingenieros</a:t>
            </a:r>
            <a:endParaRPr lang="en-US" sz="4000" b="1" i="1"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3 CuadroTexto"/>
          <p:cNvSpPr txBox="1">
            <a:spLocks noChangeArrowheads="1"/>
          </p:cNvSpPr>
          <p:nvPr/>
        </p:nvSpPr>
        <p:spPr bwMode="auto">
          <a:xfrm>
            <a:off x="1500188" y="928670"/>
            <a:ext cx="6888162" cy="7478970"/>
          </a:xfrm>
          <a:prstGeom prst="rect">
            <a:avLst/>
          </a:prstGeom>
          <a:noFill/>
          <a:ln w="9525">
            <a:noFill/>
            <a:miter lim="800000"/>
            <a:headEnd/>
            <a:tailEnd/>
          </a:ln>
        </p:spPr>
        <p:txBody>
          <a:bodyPr wrap="square">
            <a:spAutoFit/>
          </a:bodyPr>
          <a:lstStyle/>
          <a:p>
            <a:r>
              <a:rPr lang="es-ES" sz="6000" b="1" i="1" dirty="0" smtClean="0">
                <a:solidFill>
                  <a:srgbClr val="5F5F5F"/>
                </a:solidFill>
                <a:cs typeface="ＭＳ Ｐゴシック"/>
              </a:rPr>
              <a:t>Muchas Gracias</a:t>
            </a:r>
          </a:p>
          <a:p>
            <a:r>
              <a:rPr lang="es-ES" sz="6000" b="1" i="1" dirty="0" err="1" smtClean="0">
                <a:solidFill>
                  <a:srgbClr val="5F5F5F"/>
                </a:solidFill>
                <a:cs typeface="ＭＳ Ｐゴシック"/>
              </a:rPr>
              <a:t>Thank</a:t>
            </a:r>
            <a:r>
              <a:rPr lang="es-ES" sz="6000" b="1" i="1" dirty="0" smtClean="0">
                <a:solidFill>
                  <a:srgbClr val="5F5F5F"/>
                </a:solidFill>
                <a:cs typeface="ＭＳ Ｐゴシック"/>
              </a:rPr>
              <a:t> </a:t>
            </a:r>
            <a:r>
              <a:rPr lang="es-ES" sz="6000" b="1" i="1" dirty="0" err="1" smtClean="0">
                <a:solidFill>
                  <a:srgbClr val="5F5F5F"/>
                </a:solidFill>
                <a:cs typeface="ＭＳ Ｐゴシック"/>
              </a:rPr>
              <a:t>you</a:t>
            </a:r>
            <a:endParaRPr lang="es-ES" sz="6000" b="1" i="1" dirty="0" smtClean="0">
              <a:solidFill>
                <a:srgbClr val="5F5F5F"/>
              </a:solidFill>
              <a:cs typeface="ＭＳ Ｐゴシック"/>
            </a:endParaRPr>
          </a:p>
          <a:p>
            <a:r>
              <a:rPr lang="es-ES" sz="6000" b="1" i="1" dirty="0" err="1" smtClean="0">
                <a:solidFill>
                  <a:srgbClr val="5F5F5F"/>
                </a:solidFill>
                <a:cs typeface="ＭＳ Ｐゴシック"/>
              </a:rPr>
              <a:t>Merci</a:t>
            </a:r>
            <a:endParaRPr lang="es-ES" sz="6000" b="1" i="1" dirty="0" smtClean="0">
              <a:solidFill>
                <a:srgbClr val="5F5F5F"/>
              </a:solidFill>
              <a:cs typeface="ＭＳ Ｐゴシック"/>
            </a:endParaRPr>
          </a:p>
          <a:p>
            <a:r>
              <a:rPr lang="es-ES" sz="6000" b="1" i="1" dirty="0" err="1" smtClean="0">
                <a:solidFill>
                  <a:srgbClr val="5F5F5F"/>
                </a:solidFill>
                <a:cs typeface="ＭＳ Ｐゴシック"/>
              </a:rPr>
              <a:t>Muito</a:t>
            </a:r>
            <a:r>
              <a:rPr lang="es-ES" sz="6000" b="1" i="1" dirty="0" smtClean="0">
                <a:solidFill>
                  <a:srgbClr val="5F5F5F"/>
                </a:solidFill>
                <a:cs typeface="ＭＳ Ｐゴシック"/>
              </a:rPr>
              <a:t> </a:t>
            </a:r>
            <a:r>
              <a:rPr lang="es-ES" sz="6000" b="1" i="1" dirty="0" err="1" smtClean="0">
                <a:solidFill>
                  <a:srgbClr val="5F5F5F"/>
                </a:solidFill>
                <a:cs typeface="ＭＳ Ｐゴシック"/>
              </a:rPr>
              <a:t>Obrigado</a:t>
            </a:r>
            <a:endParaRPr lang="es-ES" sz="6000" b="1" i="1" dirty="0" smtClean="0">
              <a:solidFill>
                <a:srgbClr val="5F5F5F"/>
              </a:solidFill>
              <a:cs typeface="ＭＳ Ｐゴシック"/>
            </a:endParaRPr>
          </a:p>
          <a:p>
            <a:r>
              <a:rPr lang="es-ES" sz="6000" b="1" i="1" dirty="0" err="1" smtClean="0">
                <a:solidFill>
                  <a:srgbClr val="5F5F5F"/>
                </a:solidFill>
                <a:cs typeface="ＭＳ Ｐゴシック"/>
              </a:rPr>
              <a:t>Dank</a:t>
            </a:r>
            <a:r>
              <a:rPr lang="es-ES" sz="6000" b="1" i="1" dirty="0" smtClean="0">
                <a:solidFill>
                  <a:srgbClr val="5F5F5F"/>
                </a:solidFill>
                <a:cs typeface="ＭＳ Ｐゴシック"/>
              </a:rPr>
              <a:t> u</a:t>
            </a:r>
          </a:p>
          <a:p>
            <a:endParaRPr lang="es-ES" sz="6000" b="1" i="1" dirty="0" smtClean="0">
              <a:solidFill>
                <a:srgbClr val="5F5F5F"/>
              </a:solidFill>
              <a:cs typeface="ＭＳ Ｐゴシック"/>
            </a:endParaRPr>
          </a:p>
          <a:p>
            <a:endParaRPr lang="es-ES" sz="6000" b="1" i="1" dirty="0" smtClean="0">
              <a:solidFill>
                <a:srgbClr val="5F5F5F"/>
              </a:solidFill>
              <a:cs typeface="ＭＳ Ｐゴシック"/>
            </a:endParaRPr>
          </a:p>
          <a:p>
            <a:endParaRPr lang="es-ES" sz="6000" b="1" i="1" dirty="0">
              <a:solidFill>
                <a:srgbClr val="5F5F5F"/>
              </a:solidFill>
              <a:cs typeface="ＭＳ Ｐゴシック"/>
            </a:endParaRPr>
          </a:p>
        </p:txBody>
      </p:sp>
      <p:sp>
        <p:nvSpPr>
          <p:cNvPr id="53250" name="Rectangle 3"/>
          <p:cNvSpPr txBox="1">
            <a:spLocks noChangeArrowheads="1"/>
          </p:cNvSpPr>
          <p:nvPr/>
        </p:nvSpPr>
        <p:spPr bwMode="auto">
          <a:xfrm>
            <a:off x="2468563" y="5786454"/>
            <a:ext cx="4246562" cy="500066"/>
          </a:xfrm>
          <a:prstGeom prst="rect">
            <a:avLst/>
          </a:prstGeom>
          <a:noFill/>
          <a:ln w="9525">
            <a:noFill/>
            <a:miter lim="800000"/>
            <a:headEnd/>
            <a:tailEnd/>
          </a:ln>
        </p:spPr>
        <p:txBody>
          <a:bodyPr/>
          <a:lstStyle/>
          <a:p>
            <a:pPr algn="ctr" eaLnBrk="0" hangingPunct="0">
              <a:spcBef>
                <a:spcPct val="20000"/>
              </a:spcBef>
              <a:buFont typeface="Arial" charset="0"/>
              <a:buNone/>
            </a:pPr>
            <a:r>
              <a:rPr lang="en-US" sz="2000" b="1" dirty="0" err="1">
                <a:solidFill>
                  <a:srgbClr val="404040"/>
                </a:solidFill>
                <a:cs typeface="ＭＳ Ｐゴシック"/>
              </a:rPr>
              <a:t>mescala@intec.edu,do</a:t>
            </a:r>
            <a:endParaRPr lang="en-US" sz="2000" b="1" dirty="0">
              <a:solidFill>
                <a:srgbClr val="404040"/>
              </a:solidFill>
              <a:cs typeface="ＭＳ Ｐゴシック"/>
            </a:endParaRPr>
          </a:p>
          <a:p>
            <a:pPr algn="ctr" eaLnBrk="0" hangingPunct="0">
              <a:spcBef>
                <a:spcPct val="20000"/>
              </a:spcBef>
              <a:buFont typeface="Arial" charset="0"/>
              <a:buNone/>
            </a:pPr>
            <a:endParaRPr lang="es-ES" sz="1400" dirty="0">
              <a:solidFill>
                <a:srgbClr val="404040"/>
              </a:solidFill>
              <a:cs typeface="ＭＳ Ｐゴシック"/>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4"/>
          <p:cNvSpPr>
            <a:spLocks noGrp="1" noChangeArrowheads="1"/>
          </p:cNvSpPr>
          <p:nvPr>
            <p:ph type="ctrTitle" idx="4294967295"/>
          </p:nvPr>
        </p:nvSpPr>
        <p:spPr bwMode="auto">
          <a:xfrm>
            <a:off x="685800" y="2530475"/>
            <a:ext cx="7772400" cy="1470025"/>
          </a:xfrm>
          <a:prstGeom prst="rect">
            <a:avLst/>
          </a:prstGeom>
          <a:noFill/>
          <a:ln>
            <a:miter lim="800000"/>
            <a:headEnd/>
            <a:tailEnd/>
          </a:ln>
        </p:spPr>
        <p:txBody>
          <a:bodyPr/>
          <a:lstStyle/>
          <a:p>
            <a:r>
              <a:rPr lang="en-US" b="1" i="1" dirty="0" smtClean="0">
                <a:solidFill>
                  <a:srgbClr val="5F5F5F"/>
                </a:solidFill>
                <a:latin typeface="Arial" charset="0"/>
                <a:ea typeface="ＭＳ Ｐゴシック"/>
                <a:cs typeface="Arial" charset="0"/>
              </a:rPr>
              <a:t>¿</a:t>
            </a:r>
            <a:r>
              <a:rPr lang="en-US" b="1" i="1" dirty="0" err="1" smtClean="0">
                <a:solidFill>
                  <a:srgbClr val="5F5F5F"/>
                </a:solidFill>
                <a:latin typeface="Arial" charset="0"/>
                <a:ea typeface="ＭＳ Ｐゴシック"/>
                <a:cs typeface="Arial" charset="0"/>
              </a:rPr>
              <a:t>Peligros</a:t>
            </a:r>
            <a:r>
              <a:rPr lang="en-US" b="1" i="1" dirty="0" smtClean="0">
                <a:solidFill>
                  <a:srgbClr val="5F5F5F"/>
                </a:solidFill>
                <a:latin typeface="Arial" charset="0"/>
                <a:ea typeface="ＭＳ Ｐゴシック"/>
                <a:cs typeface="Arial" charset="0"/>
              </a:rPr>
              <a:t>? </a:t>
            </a:r>
            <a:br>
              <a:rPr lang="en-US" b="1" i="1" dirty="0" smtClean="0">
                <a:solidFill>
                  <a:srgbClr val="5F5F5F"/>
                </a:solidFill>
                <a:latin typeface="Arial" charset="0"/>
                <a:ea typeface="ＭＳ Ｐゴシック"/>
                <a:cs typeface="Arial" charset="0"/>
              </a:rPr>
            </a:br>
            <a:r>
              <a:rPr lang="en-US" b="1" i="1" dirty="0" smtClean="0">
                <a:solidFill>
                  <a:srgbClr val="5F5F5F"/>
                </a:solidFill>
                <a:latin typeface="Arial" charset="0"/>
                <a:ea typeface="ＭＳ Ｐゴシック"/>
                <a:cs typeface="Arial" charset="0"/>
              </a:rPr>
              <a:t>¿</a:t>
            </a:r>
            <a:r>
              <a:rPr lang="en-US" b="1" i="1" dirty="0" err="1" smtClean="0">
                <a:solidFill>
                  <a:srgbClr val="5F5F5F"/>
                </a:solidFill>
                <a:latin typeface="Arial" charset="0"/>
                <a:ea typeface="ＭＳ Ｐゴシック"/>
                <a:cs typeface="Arial" charset="0"/>
              </a:rPr>
              <a:t>Puntos</a:t>
            </a:r>
            <a:r>
              <a:rPr lang="en-US" b="1" i="1" dirty="0" smtClean="0">
                <a:solidFill>
                  <a:srgbClr val="5F5F5F"/>
                </a:solidFill>
                <a:latin typeface="Arial" charset="0"/>
                <a:ea typeface="ＭＳ Ｐゴシック"/>
                <a:cs typeface="Arial" charset="0"/>
              </a:rPr>
              <a:t> </a:t>
            </a:r>
            <a:r>
              <a:rPr lang="en-US" b="1" i="1" dirty="0" err="1" smtClean="0">
                <a:solidFill>
                  <a:srgbClr val="5F5F5F"/>
                </a:solidFill>
                <a:latin typeface="Arial" charset="0"/>
                <a:ea typeface="ＭＳ Ｐゴシック"/>
                <a:cs typeface="Arial" charset="0"/>
              </a:rPr>
              <a:t>Críticos</a:t>
            </a:r>
            <a:r>
              <a:rPr lang="en-US" b="1" i="1" dirty="0" smtClean="0">
                <a:solidFill>
                  <a:srgbClr val="5F5F5F"/>
                </a:solidFill>
                <a:latin typeface="Arial" charset="0"/>
                <a:ea typeface="ＭＳ Ｐゴシック"/>
                <a:cs typeface="Arial" charset="0"/>
              </a:rPr>
              <a:t>?</a:t>
            </a:r>
            <a:br>
              <a:rPr lang="en-US" b="1" i="1" dirty="0" smtClean="0">
                <a:solidFill>
                  <a:srgbClr val="5F5F5F"/>
                </a:solidFill>
                <a:latin typeface="Arial" charset="0"/>
                <a:ea typeface="ＭＳ Ｐゴシック"/>
                <a:cs typeface="Arial" charset="0"/>
              </a:rPr>
            </a:br>
            <a:endParaRPr lang="es-ES" b="1" i="1" dirty="0" smtClean="0">
              <a:solidFill>
                <a:srgbClr val="5F5F5F"/>
              </a:solidFill>
              <a:latin typeface="Arial" charset="0"/>
              <a:ea typeface="ＭＳ Ｐゴシック"/>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0648"/>
            <a:ext cx="6988372" cy="792088"/>
          </a:xfrm>
        </p:spPr>
        <p:txBody>
          <a:bodyPr/>
          <a:lstStyle/>
          <a:p>
            <a:pPr algn="ctr"/>
            <a:r>
              <a:rPr lang="en-US" b="1" dirty="0" err="1" smtClean="0">
                <a:solidFill>
                  <a:srgbClr val="FF0000"/>
                </a:solidFill>
              </a:rPr>
              <a:t>Comparación</a:t>
            </a:r>
            <a:r>
              <a:rPr lang="en-US" b="1" dirty="0" smtClean="0">
                <a:solidFill>
                  <a:srgbClr val="FF0000"/>
                </a:solidFill>
              </a:rPr>
              <a:t/>
            </a:r>
            <a:br>
              <a:rPr lang="en-US" b="1" dirty="0" smtClean="0">
                <a:solidFill>
                  <a:srgbClr val="FF0000"/>
                </a:solidFill>
              </a:rPr>
            </a:br>
            <a:r>
              <a:rPr lang="en-US" dirty="0" smtClean="0"/>
              <a:t/>
            </a:r>
            <a:br>
              <a:rPr lang="en-US" dirty="0" smtClean="0"/>
            </a:br>
            <a:r>
              <a:rPr lang="en-US" dirty="0" smtClean="0"/>
              <a:t> </a:t>
            </a:r>
            <a:endParaRPr lang="en-US" dirty="0"/>
          </a:p>
        </p:txBody>
      </p:sp>
      <p:sp>
        <p:nvSpPr>
          <p:cNvPr id="5" name="Text Placeholder 4"/>
          <p:cNvSpPr>
            <a:spLocks noGrp="1"/>
          </p:cNvSpPr>
          <p:nvPr>
            <p:ph type="body" idx="1"/>
          </p:nvPr>
        </p:nvSpPr>
        <p:spPr>
          <a:xfrm>
            <a:off x="381000" y="1052736"/>
            <a:ext cx="3429000" cy="504055"/>
          </a:xfrm>
        </p:spPr>
        <p:txBody>
          <a:bodyPr/>
          <a:lstStyle/>
          <a:p>
            <a:r>
              <a:rPr lang="en-US" dirty="0" smtClean="0"/>
              <a:t>HACCP- </a:t>
            </a:r>
            <a:r>
              <a:rPr lang="en-US" dirty="0" err="1" smtClean="0"/>
              <a:t>Alimentos</a:t>
            </a:r>
            <a:endParaRPr lang="en-US" dirty="0"/>
          </a:p>
        </p:txBody>
      </p:sp>
      <p:sp>
        <p:nvSpPr>
          <p:cNvPr id="3" name="Content Placeholder 2"/>
          <p:cNvSpPr>
            <a:spLocks noGrp="1"/>
          </p:cNvSpPr>
          <p:nvPr>
            <p:ph sz="half" idx="2"/>
          </p:nvPr>
        </p:nvSpPr>
        <p:spPr>
          <a:xfrm>
            <a:off x="381000" y="1556791"/>
            <a:ext cx="3429000" cy="4234409"/>
          </a:xfrm>
        </p:spPr>
        <p:txBody>
          <a:bodyPr/>
          <a:lstStyle/>
          <a:p>
            <a:r>
              <a:rPr lang="en-US" sz="2300" dirty="0" err="1" smtClean="0"/>
              <a:t>Busca</a:t>
            </a:r>
            <a:r>
              <a:rPr lang="en-US" sz="2300" dirty="0" smtClean="0"/>
              <a:t> la </a:t>
            </a:r>
            <a:r>
              <a:rPr lang="en-US" sz="2300" dirty="0" err="1" smtClean="0"/>
              <a:t>Inocuidad</a:t>
            </a:r>
            <a:r>
              <a:rPr lang="en-US" sz="2300" dirty="0" smtClean="0"/>
              <a:t> de los </a:t>
            </a:r>
            <a:r>
              <a:rPr lang="en-US" sz="2300" dirty="0" err="1" smtClean="0"/>
              <a:t>alimentos</a:t>
            </a:r>
            <a:endParaRPr lang="en-US" sz="2300" dirty="0" smtClean="0"/>
          </a:p>
          <a:p>
            <a:pPr>
              <a:buNone/>
            </a:pPr>
            <a:r>
              <a:rPr lang="en-US" dirty="0" smtClean="0"/>
              <a:t> </a:t>
            </a:r>
            <a:endParaRPr lang="es-ES" dirty="0" smtClean="0"/>
          </a:p>
          <a:p>
            <a:endParaRPr lang="en-US" dirty="0"/>
          </a:p>
        </p:txBody>
      </p:sp>
      <p:sp>
        <p:nvSpPr>
          <p:cNvPr id="6" name="Text Placeholder 5"/>
          <p:cNvSpPr>
            <a:spLocks noGrp="1"/>
          </p:cNvSpPr>
          <p:nvPr>
            <p:ph type="body" sz="quarter" idx="3"/>
          </p:nvPr>
        </p:nvSpPr>
        <p:spPr>
          <a:xfrm>
            <a:off x="3962400" y="1052736"/>
            <a:ext cx="3733800" cy="504055"/>
          </a:xfrm>
        </p:spPr>
        <p:txBody>
          <a:bodyPr/>
          <a:lstStyle/>
          <a:p>
            <a:r>
              <a:rPr lang="en-US" dirty="0" smtClean="0"/>
              <a:t>HACCP – </a:t>
            </a:r>
            <a:r>
              <a:rPr lang="en-US" dirty="0" err="1" smtClean="0"/>
              <a:t>Educación</a:t>
            </a:r>
            <a:r>
              <a:rPr lang="en-US" dirty="0" smtClean="0"/>
              <a:t> </a:t>
            </a:r>
            <a:r>
              <a:rPr lang="en-US" dirty="0" err="1" smtClean="0"/>
              <a:t>Ing</a:t>
            </a:r>
            <a:r>
              <a:rPr lang="en-US" dirty="0" smtClean="0"/>
              <a:t>.</a:t>
            </a:r>
            <a:endParaRPr lang="en-US" dirty="0"/>
          </a:p>
        </p:txBody>
      </p:sp>
      <p:sp>
        <p:nvSpPr>
          <p:cNvPr id="4" name="Content Placeholder 3"/>
          <p:cNvSpPr>
            <a:spLocks noGrp="1"/>
          </p:cNvSpPr>
          <p:nvPr>
            <p:ph sz="quarter" idx="4"/>
          </p:nvPr>
        </p:nvSpPr>
        <p:spPr>
          <a:xfrm>
            <a:off x="3962400" y="1556791"/>
            <a:ext cx="4426024" cy="4885512"/>
          </a:xfrm>
        </p:spPr>
        <p:txBody>
          <a:bodyPr/>
          <a:lstStyle/>
          <a:p>
            <a:r>
              <a:rPr lang="en-US" sz="2300" dirty="0" err="1" smtClean="0"/>
              <a:t>Busca</a:t>
            </a:r>
            <a:r>
              <a:rPr lang="en-US" sz="2300" dirty="0" smtClean="0"/>
              <a:t> la </a:t>
            </a:r>
            <a:r>
              <a:rPr lang="en-US" sz="2300" dirty="0" err="1" smtClean="0"/>
              <a:t>formación</a:t>
            </a:r>
            <a:r>
              <a:rPr lang="en-US" sz="2300" dirty="0" smtClean="0"/>
              <a:t> de </a:t>
            </a:r>
            <a:r>
              <a:rPr lang="en-US" sz="2300" dirty="0" err="1" smtClean="0"/>
              <a:t>ingenieros</a:t>
            </a:r>
            <a:r>
              <a:rPr lang="en-US" sz="2300" dirty="0" smtClean="0"/>
              <a:t> con </a:t>
            </a:r>
            <a:r>
              <a:rPr lang="en-US" sz="2300" dirty="0" err="1" smtClean="0"/>
              <a:t>calidad</a:t>
            </a:r>
            <a:r>
              <a:rPr lang="en-US" sz="2300" dirty="0" smtClean="0"/>
              <a:t> y </a:t>
            </a:r>
            <a:r>
              <a:rPr lang="en-US" sz="2300" dirty="0" err="1" smtClean="0"/>
              <a:t>pertinencia</a:t>
            </a:r>
            <a:r>
              <a:rPr lang="en-US" sz="2300" dirty="0" smtClean="0"/>
              <a:t>, </a:t>
            </a:r>
            <a:r>
              <a:rPr lang="en-US" sz="2300" dirty="0" err="1" smtClean="0"/>
              <a:t>innovadores</a:t>
            </a:r>
            <a:r>
              <a:rPr lang="en-US" sz="2300" dirty="0" smtClean="0"/>
              <a:t> y </a:t>
            </a:r>
            <a:r>
              <a:rPr lang="en-US" sz="2300" dirty="0" err="1" smtClean="0"/>
              <a:t>acorde</a:t>
            </a:r>
            <a:r>
              <a:rPr lang="en-US" sz="2300" dirty="0" smtClean="0"/>
              <a:t> a los </a:t>
            </a:r>
            <a:r>
              <a:rPr lang="en-US" sz="2300" dirty="0" err="1" smtClean="0"/>
              <a:t>avances</a:t>
            </a:r>
            <a:r>
              <a:rPr lang="en-US" sz="2300" dirty="0" smtClean="0"/>
              <a:t> </a:t>
            </a:r>
            <a:r>
              <a:rPr lang="en-US" sz="2300" dirty="0" err="1" smtClean="0"/>
              <a:t>tecnológicos</a:t>
            </a:r>
            <a:endParaRPr lang="en-US" sz="2300" dirty="0" smtClean="0"/>
          </a:p>
          <a:p>
            <a:r>
              <a:rPr lang="en-US" sz="2300" dirty="0" smtClean="0"/>
              <a:t>Y </a:t>
            </a:r>
            <a:r>
              <a:rPr lang="en-US" sz="2300" dirty="0" err="1" smtClean="0"/>
              <a:t>que</a:t>
            </a:r>
            <a:r>
              <a:rPr lang="en-US" sz="2300" dirty="0" smtClean="0"/>
              <a:t> </a:t>
            </a:r>
            <a:r>
              <a:rPr lang="en-US" sz="2300" dirty="0" err="1" smtClean="0"/>
              <a:t>sean</a:t>
            </a:r>
            <a:r>
              <a:rPr lang="en-US" sz="2300" dirty="0" smtClean="0"/>
              <a:t> </a:t>
            </a:r>
            <a:r>
              <a:rPr lang="en-US" sz="2300" dirty="0" err="1" smtClean="0"/>
              <a:t>capaces</a:t>
            </a:r>
            <a:r>
              <a:rPr lang="en-US" sz="2300" dirty="0" smtClean="0"/>
              <a:t> de </a:t>
            </a:r>
            <a:r>
              <a:rPr lang="en-US" sz="2300" dirty="0" err="1" smtClean="0"/>
              <a:t>contribuir</a:t>
            </a:r>
            <a:r>
              <a:rPr lang="en-US" sz="2300" dirty="0" smtClean="0"/>
              <a:t> </a:t>
            </a:r>
            <a:r>
              <a:rPr lang="en-US" sz="2300" dirty="0" err="1" smtClean="0"/>
              <a:t>significativamente</a:t>
            </a:r>
            <a:r>
              <a:rPr lang="en-US" sz="2300" dirty="0" smtClean="0"/>
              <a:t> a la </a:t>
            </a:r>
            <a:r>
              <a:rPr lang="en-US" sz="2300" dirty="0" err="1" smtClean="0"/>
              <a:t>transformación</a:t>
            </a:r>
            <a:r>
              <a:rPr lang="en-US" sz="2300" dirty="0" smtClean="0"/>
              <a:t> </a:t>
            </a:r>
            <a:r>
              <a:rPr lang="en-US" sz="2300" dirty="0" err="1" smtClean="0"/>
              <a:t>productiva</a:t>
            </a:r>
            <a:r>
              <a:rPr lang="en-US" sz="2300" dirty="0" smtClean="0"/>
              <a:t> de </a:t>
            </a:r>
            <a:r>
              <a:rPr lang="en-US" sz="2300" dirty="0" err="1" smtClean="0"/>
              <a:t>sus</a:t>
            </a:r>
            <a:r>
              <a:rPr lang="en-US" sz="2300" dirty="0" smtClean="0"/>
              <a:t> </a:t>
            </a:r>
            <a:r>
              <a:rPr lang="en-US" sz="2300" dirty="0" err="1" smtClean="0"/>
              <a:t>respectivos</a:t>
            </a:r>
            <a:r>
              <a:rPr lang="en-US" sz="2300" dirty="0" smtClean="0"/>
              <a:t> </a:t>
            </a:r>
            <a:r>
              <a:rPr lang="en-US" sz="2300" dirty="0" err="1" smtClean="0"/>
              <a:t>países</a:t>
            </a:r>
            <a:r>
              <a:rPr lang="en-US" sz="2300" dirty="0" smtClean="0"/>
              <a:t> </a:t>
            </a:r>
            <a:r>
              <a:rPr lang="en-US" sz="2300" dirty="0" err="1" smtClean="0"/>
              <a:t>para</a:t>
            </a:r>
            <a:r>
              <a:rPr lang="en-US" sz="2300" dirty="0" smtClean="0"/>
              <a:t> </a:t>
            </a:r>
            <a:r>
              <a:rPr lang="en-US" sz="2300" dirty="0" err="1" smtClean="0"/>
              <a:t>alcanzar</a:t>
            </a:r>
            <a:r>
              <a:rPr lang="en-US" sz="2300" dirty="0" smtClean="0"/>
              <a:t> el </a:t>
            </a:r>
            <a:r>
              <a:rPr lang="en-US" sz="2300" dirty="0" err="1" smtClean="0"/>
              <a:t>nivel</a:t>
            </a:r>
            <a:r>
              <a:rPr lang="en-US" sz="2300" dirty="0" smtClean="0"/>
              <a:t> de </a:t>
            </a:r>
            <a:r>
              <a:rPr lang="en-US" sz="2300" dirty="0" err="1" smtClean="0"/>
              <a:t>desarrolllo</a:t>
            </a:r>
            <a:r>
              <a:rPr lang="en-US" sz="2300" dirty="0" smtClean="0"/>
              <a:t> </a:t>
            </a:r>
            <a:r>
              <a:rPr lang="en-US" sz="2300" dirty="0" err="1" smtClean="0"/>
              <a:t>que</a:t>
            </a:r>
            <a:r>
              <a:rPr lang="en-US" sz="2300" dirty="0" smtClean="0"/>
              <a:t> </a:t>
            </a:r>
            <a:r>
              <a:rPr lang="en-US" sz="2300" dirty="0" err="1" smtClean="0"/>
              <a:t>garantice</a:t>
            </a:r>
            <a:r>
              <a:rPr lang="en-US" sz="2300" dirty="0" smtClean="0"/>
              <a:t> la </a:t>
            </a:r>
            <a:r>
              <a:rPr lang="en-US" sz="2300" dirty="0" err="1" smtClean="0"/>
              <a:t>calidad</a:t>
            </a:r>
            <a:r>
              <a:rPr lang="en-US" sz="2300" dirty="0" smtClean="0"/>
              <a:t> de </a:t>
            </a:r>
            <a:r>
              <a:rPr lang="en-US" sz="2300" dirty="0" err="1" smtClean="0"/>
              <a:t>vida</a:t>
            </a:r>
            <a:r>
              <a:rPr lang="en-US" sz="2300" dirty="0" smtClean="0"/>
              <a:t> de </a:t>
            </a:r>
            <a:r>
              <a:rPr lang="en-US" sz="2300" dirty="0" err="1" smtClean="0"/>
              <a:t>las</a:t>
            </a:r>
            <a:r>
              <a:rPr lang="en-US" sz="2300" dirty="0" smtClean="0"/>
              <a:t> </a:t>
            </a:r>
            <a:r>
              <a:rPr lang="en-US" sz="2300" dirty="0" err="1" smtClean="0"/>
              <a:t>mayorías</a:t>
            </a:r>
            <a:r>
              <a:rPr lang="en-US" sz="2300" dirty="0" smtClean="0"/>
              <a:t>.</a:t>
            </a:r>
          </a:p>
          <a:p>
            <a:endParaRPr lang="en-US" dirty="0"/>
          </a:p>
        </p:txBody>
      </p:sp>
      <p:sp>
        <p:nvSpPr>
          <p:cNvPr id="7" name="TextBox 6"/>
          <p:cNvSpPr txBox="1"/>
          <p:nvPr/>
        </p:nvSpPr>
        <p:spPr>
          <a:xfrm rot="10800000" flipV="1">
            <a:off x="381001" y="6442303"/>
            <a:ext cx="6135216" cy="276999"/>
          </a:xfrm>
          <a:prstGeom prst="rect">
            <a:avLst/>
          </a:prstGeom>
          <a:noFill/>
        </p:spPr>
        <p:txBody>
          <a:bodyPr wrap="square" rtlCol="0">
            <a:spAutoFit/>
          </a:bodyPr>
          <a:lstStyle/>
          <a:p>
            <a:r>
              <a:rPr lang="en-US" sz="1200" dirty="0" err="1" smtClean="0"/>
              <a:t>Ver</a:t>
            </a:r>
            <a:r>
              <a:rPr lang="en-US" sz="1200" dirty="0" smtClean="0"/>
              <a:t>  </a:t>
            </a:r>
            <a:r>
              <a:rPr lang="en-US" sz="1200" dirty="0" err="1" smtClean="0"/>
              <a:t>para</a:t>
            </a:r>
            <a:r>
              <a:rPr lang="en-US" sz="1200" dirty="0" smtClean="0"/>
              <a:t> HACCP: http://www.fao.org/DOCREP/005/Y1579S/y1579s04.htm#TopOfPage</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1520" y="609600"/>
            <a:ext cx="7056784" cy="1143000"/>
          </a:xfrm>
        </p:spPr>
        <p:txBody>
          <a:bodyPr/>
          <a:lstStyle/>
          <a:p>
            <a:r>
              <a:rPr lang="es-ES" sz="2400" b="1" i="1" dirty="0" smtClean="0">
                <a:solidFill>
                  <a:srgbClr val="FF0000"/>
                </a:solidFill>
              </a:rPr>
              <a:t>DE LA DECLARACIÓN DE LA CONFERENCIA REGIONAL DE LA EDUCACIÓN SUPERIOR EN AMÉRICA LATINA Y EL CARIBE:</a:t>
            </a:r>
            <a:r>
              <a:rPr lang="en-US" b="1" i="1" dirty="0" smtClean="0">
                <a:solidFill>
                  <a:schemeClr val="bg1">
                    <a:lumMod val="50000"/>
                  </a:schemeClr>
                </a:solidFill>
              </a:rPr>
              <a:t/>
            </a:r>
            <a:br>
              <a:rPr lang="en-US" b="1" i="1" dirty="0" smtClean="0">
                <a:solidFill>
                  <a:schemeClr val="bg1">
                    <a:lumMod val="50000"/>
                  </a:schemeClr>
                </a:solidFill>
              </a:rPr>
            </a:br>
            <a:endParaRPr lang="en-US" b="1" i="1" dirty="0">
              <a:solidFill>
                <a:schemeClr val="bg1">
                  <a:lumMod val="50000"/>
                </a:schemeClr>
              </a:solidFill>
            </a:endParaRPr>
          </a:p>
        </p:txBody>
      </p:sp>
      <p:sp>
        <p:nvSpPr>
          <p:cNvPr id="3" name="Text Placeholder 2"/>
          <p:cNvSpPr>
            <a:spLocks noGrp="1"/>
          </p:cNvSpPr>
          <p:nvPr>
            <p:ph idx="1"/>
          </p:nvPr>
        </p:nvSpPr>
        <p:spPr>
          <a:xfrm>
            <a:off x="251520" y="1981200"/>
            <a:ext cx="7920880" cy="4114800"/>
          </a:xfrm>
          <a:prstGeom prst="rect">
            <a:avLst/>
          </a:prstGeom>
        </p:spPr>
        <p:txBody>
          <a:bodyPr/>
          <a:lstStyle/>
          <a:p>
            <a:pPr algn="just">
              <a:buNone/>
            </a:pPr>
            <a:r>
              <a:rPr lang="es-ES" sz="2800" b="1" i="1" dirty="0" smtClean="0">
                <a:solidFill>
                  <a:schemeClr val="bg1">
                    <a:lumMod val="50000"/>
                  </a:schemeClr>
                </a:solidFill>
              </a:rPr>
              <a:t>	En un mundo donde el conocimiento, la ciencia y la tecnología juegan un papel de primer orden, el desarrollo y el fortalecimiento de la Educación Superior constituyen un elemento insustituible para el avance social, la generación de riqueza, el fortalecimiento de las identidades culturales, la cohesión social, la lucha contra la pobreza y el hambre, la prevención del cambio climático y la crisis energética, así como para la promoción de una cultura de paz. </a:t>
            </a:r>
            <a:endParaRPr lang="en-US" sz="2800" b="1" i="1" dirty="0" smtClean="0">
              <a:solidFill>
                <a:schemeClr val="bg1">
                  <a:lumMod val="50000"/>
                </a:schemeClr>
              </a:solidFill>
            </a:endParaRPr>
          </a:p>
          <a:p>
            <a:endParaRPr lang="en-US" sz="1800" dirty="0" smtClean="0"/>
          </a:p>
          <a:p>
            <a:endParaRPr lang="en-US" sz="1800" dirty="0" smtClean="0"/>
          </a:p>
          <a:p>
            <a:r>
              <a:rPr lang="es-ES" sz="1800" dirty="0" smtClean="0"/>
              <a:t> </a:t>
            </a: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2000" b="1" dirty="0" smtClean="0"/>
              <a:t>De </a:t>
            </a:r>
            <a:r>
              <a:rPr lang="es-ES" sz="2000" b="1" dirty="0" err="1" smtClean="0"/>
              <a:t>Hanel</a:t>
            </a:r>
            <a:r>
              <a:rPr lang="es-ES" sz="2000" b="1" dirty="0" smtClean="0"/>
              <a:t>, J. &amp; Taborga. H. FORMACION DE LOS INGENIEROS </a:t>
            </a:r>
            <a:br>
              <a:rPr lang="es-ES" sz="2000" b="1" dirty="0" smtClean="0"/>
            </a:br>
            <a:r>
              <a:rPr lang="es-ES" sz="2000" b="1" dirty="0" smtClean="0"/>
              <a:t>FRENTE A LA GLOBALIZACION</a:t>
            </a:r>
            <a:br>
              <a:rPr lang="es-ES" sz="2000" b="1" dirty="0" smtClean="0"/>
            </a:br>
            <a:r>
              <a:rPr lang="es-ES" sz="2000" b="1" dirty="0" smtClean="0"/>
              <a:t>http://www.anuies.mx/servicios/p_anuies/publicaciones/revsup/res078/txt2.htm</a:t>
            </a:r>
            <a:r>
              <a:rPr lang="es-ES" dirty="0" smtClean="0"/>
              <a:t/>
            </a:r>
            <a:br>
              <a:rPr lang="es-ES" dirty="0" smtClean="0"/>
            </a:br>
            <a:r>
              <a:rPr lang="es-ES" dirty="0" smtClean="0"/>
              <a:t/>
            </a:r>
            <a:br>
              <a:rPr lang="es-ES" dirty="0" smtClean="0"/>
            </a:br>
            <a:r>
              <a:rPr lang="es-ES" dirty="0" smtClean="0"/>
              <a:t/>
            </a:r>
            <a:br>
              <a:rPr lang="es-ES" dirty="0" smtClean="0"/>
            </a:br>
            <a:endParaRPr lang="en-US" dirty="0"/>
          </a:p>
        </p:txBody>
      </p:sp>
      <p:sp>
        <p:nvSpPr>
          <p:cNvPr id="3" name="Content Placeholder 2"/>
          <p:cNvSpPr>
            <a:spLocks noGrp="1"/>
          </p:cNvSpPr>
          <p:nvPr>
            <p:ph idx="1"/>
          </p:nvPr>
        </p:nvSpPr>
        <p:spPr/>
        <p:txBody>
          <a:bodyPr/>
          <a:lstStyle/>
          <a:p>
            <a:r>
              <a:rPr lang="es-ES" sz="2400" dirty="0" smtClean="0"/>
              <a:t>“El proceso de formación de profesionales de la Ingeniería en el contexto de la globalización de la sociedad moderna debe buscar básicamente elevar su calidad en los siguientes aspectos:</a:t>
            </a:r>
          </a:p>
          <a:p>
            <a:r>
              <a:rPr lang="es-ES" sz="2400" dirty="0" smtClean="0"/>
              <a:t>- La formación académica de los futuros ingenieros debe considerar el desarrollo de la capacidad de estos profesionales, para resolver los problemas que traerán consigo los desafíos de una sociedad en la ardua competencia a la que la obligará el avance y la consolidación del proceso de globalización, especialmente en el área de la tecnología y de la ingeniería.”</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r>
              <a:rPr lang="es-ES" sz="2800" dirty="0" smtClean="0"/>
              <a:t>“En este plano, se requiere una gran capacidad no sólo para transformar la realidad en el contexto del desarrollo, sino para aprehender y superar los problemas e innovaciones generados en otros países.</a:t>
            </a:r>
          </a:p>
          <a:p>
            <a:r>
              <a:rPr lang="es-ES" sz="2800" dirty="0" smtClean="0"/>
              <a:t>- La formación integral de los futuros ingenieros deberá establecer las condiciones para que los estudiantes de esta área superen conductas pasivas de aceptación acrítica de los medios y procedimientos impuestos por la tecnología extranjera y desarrollen actitudes propositivas frente al uso y a la aplicación de estos elementos.”</a:t>
            </a:r>
          </a:p>
          <a:p>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1806</TotalTime>
  <Words>1730</Words>
  <Application>Microsoft Office PowerPoint</Application>
  <PresentationFormat>On-screen Show (4:3)</PresentationFormat>
  <Paragraphs>307</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Slide 1</vt:lpstr>
      <vt:lpstr>El aseguramiento de la calidad de la educación de los futuros ingenieros e ingenieras requiere la atención inteligente e interventora en momentos claves que pueden definir ese futuro</vt:lpstr>
      <vt:lpstr>Slide 3</vt:lpstr>
      <vt:lpstr>Slide 4</vt:lpstr>
      <vt:lpstr>¿Peligros?  ¿Puntos Críticos? </vt:lpstr>
      <vt:lpstr>Comparación   </vt:lpstr>
      <vt:lpstr>DE LA DECLARACIÓN DE LA CONFERENCIA REGIONAL DE LA EDUCACIÓN SUPERIOR EN AMÉRICA LATINA Y EL CARIBE: </vt:lpstr>
      <vt:lpstr>De Hanel, J. &amp; Taborga. H. FORMACION DE LOS INGENIEROS  FRENTE A LA GLOBALIZACION http://www.anuies.mx/servicios/p_anuies/publicaciones/revsup/res078/txt2.htm   </vt:lpstr>
      <vt:lpstr>Slide 9</vt:lpstr>
      <vt:lpstr>Slide 10</vt:lpstr>
      <vt:lpstr>Slide 11</vt:lpstr>
      <vt:lpstr>Slide 12</vt:lpstr>
      <vt:lpstr>Valores del Ingeniero del Siglo 21</vt:lpstr>
      <vt:lpstr>“Los ingenieros tienen la responsabilidad colectiva de mejorar la vida de la gente alrededor del mundo” </vt:lpstr>
      <vt:lpstr> Se busca mucho más que un ingeniero (a) competente inocuo (a), que no haga daño.  Se buscan ingenieros (as) competentes, comprometidos y transformadores.</vt:lpstr>
      <vt:lpstr>Slide 16</vt:lpstr>
      <vt:lpstr>Slide 17</vt:lpstr>
      <vt:lpstr>Desarrollemos un HACCP de la Educación de los  (as) futuros (as) ingenieros (as)</vt:lpstr>
      <vt:lpstr>Entre otras, dos grandes diferencias</vt:lpstr>
      <vt:lpstr>Un compromiso de todos</vt:lpstr>
      <vt:lpstr>Slide 21</vt:lpstr>
      <vt:lpstr>Slide 22</vt:lpstr>
      <vt:lpstr>¿Peligros?  ¿Puntos Críticos? </vt:lpstr>
      <vt:lpstr>Slide 24</vt:lpstr>
      <vt:lpstr>Slide 25</vt:lpstr>
      <vt:lpstr>Análisis de Peligros  Enumeración de todos los posibles riesgos relacionados con cada fase, ejecución de un análisis de peligros, y estudio de las medidas para controlar los peligros identificados</vt:lpstr>
      <vt:lpstr>Determinación de los puntos críticos de Calidad (PCCa)  \   Es necesario tomar decisiones para frente a los peligros que se identifiquen establecer los puntos críticos de calidad, o PCCa.  El árbol de decisiones recomendado para un uso flexible en el HACCP original puede orientar.  Es posible que haya más de un PCCa al que se aplican medidas de control para hacer frente a un peligro específico.  </vt:lpstr>
      <vt:lpstr>Slide 28</vt:lpstr>
      <vt:lpstr>FASES A TOMAR EN CUENTA</vt:lpstr>
      <vt:lpstr>Slide 30</vt:lpstr>
      <vt:lpstr>Peligros y Puntos Críticos del  Antes</vt:lpstr>
      <vt:lpstr>ANTES   (La siembra)</vt:lpstr>
      <vt:lpstr>ANTES   (La cosecha)</vt:lpstr>
      <vt:lpstr>Peligros y Puntos Críticos del  Durante  </vt:lpstr>
      <vt:lpstr>DURANTE (El procesamiento)</vt:lpstr>
      <vt:lpstr>Slide 36</vt:lpstr>
      <vt:lpstr>DURANTE (El procesamiento autodirigido)</vt:lpstr>
      <vt:lpstr>Slide 38</vt:lpstr>
      <vt:lpstr>Peligros y Puntos Críticos del  Después</vt:lpstr>
      <vt:lpstr>DESPUES (La distribución)</vt:lpstr>
      <vt:lpstr>Invitación</vt:lpstr>
      <vt:lpstr>Slide 42</vt:lpstr>
      <vt:lpstr>Slide 43</vt:lpstr>
      <vt:lpstr>Otra  tarea</vt:lpstr>
      <vt:lpstr>En realidad…. Una invitacion a un trabajo interdisciplinario  La sociedad espera mucho de los futuros ingenieros e ingenieras para que no busquemos las mejores soluciones   Al fin y al cabo…eso he aprendido de los ingenieros</vt:lpstr>
      <vt:lpstr>Slide 46</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Miguel J. Escala</dc:creator>
  <cp:lastModifiedBy> </cp:lastModifiedBy>
  <cp:revision>153</cp:revision>
  <dcterms:created xsi:type="dcterms:W3CDTF">2010-11-02T15:48:20Z</dcterms:created>
  <dcterms:modified xsi:type="dcterms:W3CDTF">2011-08-03T09:27:13Z</dcterms:modified>
</cp:coreProperties>
</file>