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8E9043-E1EC-6130-BBE2-FD40005C2699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99E4E29E-1FAD-D363-23B5-D2A45D484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24385358-9BB2-F857-4D28-98CBF3A12D03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FC4813A-C494-5027-4882-CC9E5147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06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24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3523D94-0963-9481-5623-BCF9E4600DD7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6B9E4B8D-A964-1FE2-6385-7986D4C5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DC341730-26BE-A8B9-DA8B-7FA8BD988A3B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FF142AB-A8DD-1193-3570-1CCA8DF1D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70D7627-C3F7-150E-0E86-AF12119B6D92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1568B7AD-B45E-C95C-6055-34A703935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A11C956A-DF0F-163D-0A04-0A2AEB656978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DD064C9-9498-FA56-288C-FD2DA37DA8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73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9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787" y="6166566"/>
            <a:ext cx="50141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1363FC14-21C6-4966-B91D-FA71DDBBB625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E6FBFC4-3935-4DF4-76A3-485AB0C2A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6" name="Rectángulo 10">
            <a:extLst>
              <a:ext uri="{FF2B5EF4-FFF2-40B4-BE49-F238E27FC236}">
                <a16:creationId xmlns:a16="http://schemas.microsoft.com/office/drawing/2014/main" id="{9D539365-9EC2-7716-A112-3A9A18B85B4C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F153C9-98F9-52A8-3E83-98F6638AF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CA8D85-5A3F-3550-4550-AC3DB51F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185" y="33355"/>
            <a:ext cx="6823922" cy="1353841"/>
          </a:xfrm>
        </p:spPr>
        <p:txBody>
          <a:bodyPr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AD5C44-64D2-661F-F970-5ECB7C59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5" y="1587260"/>
            <a:ext cx="8778617" cy="480491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0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6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6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9E1B-BF4E-4974-BC3B-4AD843CABA0B}" type="datetimeFigureOut">
              <a:rPr lang="es-CO" smtClean="0"/>
              <a:t>30/09/2022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FF8E-7DD8-4CB2-8954-C1442CD77F4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6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983380-54DE-4122-A584-152B2B75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4292" cy="1935231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52114B-2876-436B-A5B2-323BB1FDE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588" y="2633119"/>
            <a:ext cx="5254513" cy="328459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A1E9B21-EC49-41AF-8773-4F963FC49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1844" y="2633118"/>
            <a:ext cx="3033568" cy="328459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193B4BC-B5A3-4A99-95C5-BDD1F378ECE3}"/>
              </a:ext>
            </a:extLst>
          </p:cNvPr>
          <p:cNvSpPr/>
          <p:nvPr/>
        </p:nvSpPr>
        <p:spPr>
          <a:xfrm>
            <a:off x="5688878" y="3337537"/>
            <a:ext cx="34289" cy="18709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BF692F8-9075-4B0F-BC08-7018B95B9529}"/>
              </a:ext>
            </a:extLst>
          </p:cNvPr>
          <p:cNvSpPr/>
          <p:nvPr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57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224D-CC87-AB81-8DFA-BB4C0A47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DE63-79D5-5D61-ADC2-540A895B3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595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44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Times New Roman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Petrie</dc:creator>
  <cp:lastModifiedBy>Jose Texier</cp:lastModifiedBy>
  <cp:revision>9</cp:revision>
  <dcterms:created xsi:type="dcterms:W3CDTF">2021-10-13T20:09:12Z</dcterms:created>
  <dcterms:modified xsi:type="dcterms:W3CDTF">2022-09-30T22:45:29Z</dcterms:modified>
</cp:coreProperties>
</file>