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95" d="100"/>
          <a:sy n="95" d="100"/>
        </p:scale>
        <p:origin x="111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6F8E9043-E1EC-6130-BBE2-FD40005C2699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99E4E29E-1FAD-D363-23B5-D2A45D484D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24385358-9BB2-F857-4D28-98CBF3A12D03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FFC4813A-C494-5027-4882-CC9E5147EDE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86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81066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924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C3523D94-0963-9481-5623-BCF9E4600DD7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6B9E4B8D-A964-1FE2-6385-7986D4C515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DC341730-26BE-A8B9-DA8B-7FA8BD988A3B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DFF142AB-A8DD-1193-3570-1CCA8DF1D56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133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570D7627-C3F7-150E-0E86-AF12119B6D92}"/>
              </a:ext>
            </a:extLst>
          </p:cNvPr>
          <p:cNvSpPr txBox="1">
            <a:spLocks/>
          </p:cNvSpPr>
          <p:nvPr userDrawn="1"/>
        </p:nvSpPr>
        <p:spPr>
          <a:xfrm>
            <a:off x="8617787" y="6166566"/>
            <a:ext cx="5014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8" name="Imagen 3">
            <a:extLst>
              <a:ext uri="{FF2B5EF4-FFF2-40B4-BE49-F238E27FC236}">
                <a16:creationId xmlns:a16="http://schemas.microsoft.com/office/drawing/2014/main" id="{1568B7AD-B45E-C95C-6055-34A7039352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9" name="Rectángulo 10">
            <a:extLst>
              <a:ext uri="{FF2B5EF4-FFF2-40B4-BE49-F238E27FC236}">
                <a16:creationId xmlns:a16="http://schemas.microsoft.com/office/drawing/2014/main" id="{A11C956A-DF0F-163D-0A04-0A2AEB656978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2</a:t>
            </a:r>
            <a:r>
              <a:rPr lang="en-AU" sz="900" b="1" baseline="300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nd</a:t>
            </a:r>
            <a:r>
              <a:rPr lang="en-AU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 LACCEI International Multiconference on Entrepreneurship, Innovation and Regional Development - LEIRD 2022</a:t>
            </a:r>
            <a:r>
              <a:rPr lang="en-AU" sz="900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: “Exponential Technologies and Global Challenges: Moving toward a new culture of entrepreneurship and innovation for sustainable”, Virtual Edition, December 5 – 7, 2022.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8DD064C9-9498-FA56-288C-FD2DA37DA8A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517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1739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97127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0894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7787" y="6166566"/>
            <a:ext cx="501410" cy="365125"/>
          </a:xfr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1363FC14-21C6-4966-B91D-FA71DDBBB625}" type="slidenum">
              <a:rPr lang="es-CO" smtClean="0"/>
              <a:pPr/>
              <a:t>‹Nº›</a:t>
            </a:fld>
            <a:endParaRPr lang="es-CO" dirty="0"/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9E6FBFC4-3935-4DF4-76A3-485AB0C2A7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0501" y="0"/>
            <a:ext cx="1013499" cy="1086928"/>
          </a:xfrm>
          <a:prstGeom prst="rect">
            <a:avLst/>
          </a:prstGeom>
        </p:spPr>
      </p:pic>
      <p:sp>
        <p:nvSpPr>
          <p:cNvPr id="6" name="Rectángulo 10">
            <a:extLst>
              <a:ext uri="{FF2B5EF4-FFF2-40B4-BE49-F238E27FC236}">
                <a16:creationId xmlns:a16="http://schemas.microsoft.com/office/drawing/2014/main" id="{9D539365-9EC2-7716-A112-3A9A18B85B4C}"/>
              </a:ext>
            </a:extLst>
          </p:cNvPr>
          <p:cNvSpPr/>
          <p:nvPr userDrawn="1"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4th LACCEI International Multiconference on Entrepreneurship, Innovation and Regional Development - LEIRD 2024</a:t>
            </a: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Virtual Edition, December 2 – 4, 2024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4F153C9-98F9-52A8-3E83-98F6638AF9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75" y="183011"/>
            <a:ext cx="923350" cy="484235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FFCA8D85-5A3F-3550-4550-AC3DB51F7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185" y="33355"/>
            <a:ext cx="6823922" cy="1353841"/>
          </a:xfrm>
        </p:spPr>
        <p:txBody>
          <a:bodyPr>
            <a:normAutofit/>
          </a:bodyPr>
          <a:lstStyle>
            <a:lvl1pPr algn="ctr">
              <a:defRPr sz="36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BAD5C44-64D2-661F-F970-5ECB7C59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6975" y="1587260"/>
            <a:ext cx="8778617" cy="4804914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703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94685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70637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79E1B-BF4E-4974-BC3B-4AD843CABA0B}" type="datetimeFigureOut">
              <a:rPr lang="es-CO" smtClean="0"/>
              <a:t>9/10/2024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6FF8E-7DD8-4CB2-8954-C1442CD77F4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4686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5BF692F8-9075-4B0F-BC08-7018B95B9529}"/>
              </a:ext>
            </a:extLst>
          </p:cNvPr>
          <p:cNvSpPr/>
          <p:nvPr/>
        </p:nvSpPr>
        <p:spPr>
          <a:xfrm>
            <a:off x="0" y="6547450"/>
            <a:ext cx="9134292" cy="29791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4th LACCEI International Multiconference on Entrepreneurship, Innovation and Regional Development - LEIRD 2024</a:t>
            </a:r>
          </a:p>
          <a:p>
            <a:pPr marL="0" marR="0" algn="ctr" hangingPunct="0">
              <a:spcBef>
                <a:spcPts val="0"/>
              </a:spcBef>
              <a:spcAft>
                <a:spcPts val="0"/>
              </a:spcAft>
              <a:tabLst>
                <a:tab pos="2971800" algn="ctr"/>
                <a:tab pos="5943600" algn="r"/>
                <a:tab pos="6629400" algn="r"/>
              </a:tabLst>
            </a:pPr>
            <a:r>
              <a:rPr lang="en-US" sz="900" b="1" dirty="0">
                <a:effectLst/>
                <a:latin typeface="Times" panose="02020603050405020304" pitchFamily="18" charset="0"/>
                <a:ea typeface="PMingLiU" panose="02020500000000000000" pitchFamily="18" charset="-120"/>
              </a:rPr>
              <a:t>Virtual Edition, December 2 – 4, 2024</a:t>
            </a:r>
            <a:endParaRPr lang="es-AR" sz="900" dirty="0">
              <a:effectLst/>
              <a:latin typeface="Times" panose="02020603050405020304" pitchFamily="18" charset="0"/>
              <a:ea typeface="PMingLiU" panose="02020500000000000000" pitchFamily="18" charset="-120"/>
            </a:endParaRPr>
          </a:p>
        </p:txBody>
      </p:sp>
      <p:sp>
        <p:nvSpPr>
          <p:cNvPr id="12" name="Marcador de contenido 11">
            <a:extLst>
              <a:ext uri="{FF2B5EF4-FFF2-40B4-BE49-F238E27FC236}">
                <a16:creationId xmlns:a16="http://schemas.microsoft.com/office/drawing/2014/main" id="{49746E1D-C75B-E8C9-4823-195C651371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7765221" cy="3608342"/>
          </a:xfrm>
        </p:spPr>
        <p:txBody>
          <a:bodyPr anchor="ctr"/>
          <a:lstStyle/>
          <a:p>
            <a:pPr marL="0" indent="0" algn="ctr">
              <a:buNone/>
            </a:pPr>
            <a:r>
              <a:rPr lang="en-US" sz="3200" dirty="0" err="1"/>
              <a:t>Título</a:t>
            </a:r>
            <a:endParaRPr lang="en-US" sz="3200" dirty="0"/>
          </a:p>
          <a:p>
            <a:pPr marL="0" indent="0" algn="ctr">
              <a:buNone/>
            </a:pPr>
            <a:r>
              <a:rPr lang="en-US" sz="3200" dirty="0"/>
              <a:t>Autor y </a:t>
            </a:r>
            <a:r>
              <a:rPr lang="en-US" sz="3200" dirty="0" err="1"/>
              <a:t>coautor</a:t>
            </a:r>
            <a:r>
              <a:rPr lang="en-US" sz="3200" dirty="0"/>
              <a:t>(es)</a:t>
            </a:r>
          </a:p>
          <a:p>
            <a:pPr marL="0" indent="0" algn="ctr">
              <a:buNone/>
            </a:pPr>
            <a:r>
              <a:rPr lang="en-US" sz="2000" i="1" dirty="0"/>
              <a:t>Track</a:t>
            </a:r>
          </a:p>
          <a:p>
            <a:pPr marL="0" indent="0" algn="ctr">
              <a:buNone/>
            </a:pPr>
            <a:r>
              <a:rPr lang="en-US" sz="2000" i="1" dirty="0" err="1"/>
              <a:t>Número</a:t>
            </a:r>
            <a:r>
              <a:rPr lang="en-US" sz="2000" i="1" dirty="0"/>
              <a:t> de paper</a:t>
            </a:r>
            <a:endParaRPr lang="es-AR" sz="2000" i="1" dirty="0"/>
          </a:p>
        </p:txBody>
      </p:sp>
      <p:pic>
        <p:nvPicPr>
          <p:cNvPr id="6" name="Content Placeholder 5" descr="A close-up of a sign&#10;&#10;Description automatically generated">
            <a:extLst>
              <a:ext uri="{FF2B5EF4-FFF2-40B4-BE49-F238E27FC236}">
                <a16:creationId xmlns:a16="http://schemas.microsoft.com/office/drawing/2014/main" id="{705A9552-1883-1EAB-34BD-C05B84124CA0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634"/>
            <a:ext cx="9134291" cy="1942707"/>
          </a:xfrm>
        </p:spPr>
      </p:pic>
    </p:spTree>
    <p:extLst>
      <p:ext uri="{BB962C8B-B14F-4D97-AF65-F5344CB8AC3E}">
        <p14:creationId xmlns:p14="http://schemas.microsoft.com/office/powerpoint/2010/main" val="995578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4224D-CC87-AB81-8DFA-BB4C0A473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4BE613C2-2A23-4C07-CCCD-C08EE2EB7D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93242" y="0"/>
            <a:ext cx="1050758" cy="1099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959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182</TotalTime>
  <Words>34</Words>
  <Application>Microsoft Office PowerPoint</Application>
  <PresentationFormat>Presentación en pantalla (4:3)</PresentationFormat>
  <Paragraphs>6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Times</vt:lpstr>
      <vt:lpstr>Times New Roman</vt:lpstr>
      <vt:lpstr>Tema de Office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Petrie</dc:creator>
  <cp:lastModifiedBy>Jose Daniel Texier Ramirez</cp:lastModifiedBy>
  <cp:revision>14</cp:revision>
  <dcterms:created xsi:type="dcterms:W3CDTF">2021-10-13T20:09:12Z</dcterms:created>
  <dcterms:modified xsi:type="dcterms:W3CDTF">2024-10-09T20:02:12Z</dcterms:modified>
</cp:coreProperties>
</file>