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2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F8E9043-E1EC-6130-BBE2-FD40005C2699}"/>
              </a:ext>
            </a:extLst>
          </p:cNvPr>
          <p:cNvSpPr txBox="1">
            <a:spLocks/>
          </p:cNvSpPr>
          <p:nvPr userDrawn="1"/>
        </p:nvSpPr>
        <p:spPr>
          <a:xfrm>
            <a:off x="8617787" y="6166566"/>
            <a:ext cx="501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63FC14-21C6-4966-B91D-FA71DDBBB625}" type="slidenum">
              <a:rPr lang="es-CO" smtClean="0"/>
              <a:pPr/>
              <a:t>‹#›</a:t>
            </a:fld>
            <a:endParaRPr lang="es-CO" dirty="0"/>
          </a:p>
        </p:txBody>
      </p:sp>
      <p:pic>
        <p:nvPicPr>
          <p:cNvPr id="8" name="Imagen 3">
            <a:extLst>
              <a:ext uri="{FF2B5EF4-FFF2-40B4-BE49-F238E27FC236}">
                <a16:creationId xmlns:a16="http://schemas.microsoft.com/office/drawing/2014/main" id="{99E4E29E-1FAD-D363-23B5-D2A45D484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30501" y="0"/>
            <a:ext cx="1013499" cy="1086928"/>
          </a:xfrm>
          <a:prstGeom prst="rect">
            <a:avLst/>
          </a:prstGeom>
        </p:spPr>
      </p:pic>
      <p:sp>
        <p:nvSpPr>
          <p:cNvPr id="9" name="Rectángulo 10">
            <a:extLst>
              <a:ext uri="{FF2B5EF4-FFF2-40B4-BE49-F238E27FC236}">
                <a16:creationId xmlns:a16="http://schemas.microsoft.com/office/drawing/2014/main" id="{24385358-9BB2-F857-4D28-98CBF3A12D03}"/>
              </a:ext>
            </a:extLst>
          </p:cNvPr>
          <p:cNvSpPr/>
          <p:nvPr userDrawn="1"/>
        </p:nvSpPr>
        <p:spPr>
          <a:xfrm>
            <a:off x="0" y="6547450"/>
            <a:ext cx="9134292" cy="29791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hangingPunct="0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  <a:tab pos="6629400" algn="r"/>
              </a:tabLst>
            </a:pPr>
            <a:r>
              <a:rPr lang="en-AU" sz="900" b="1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2</a:t>
            </a:r>
            <a:r>
              <a:rPr lang="en-AU" sz="900" b="1" baseline="30000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nd</a:t>
            </a:r>
            <a:r>
              <a:rPr lang="en-AU" sz="900" b="1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 LACCEI International Multiconference on Entrepreneurship, Innovation and Regional Development - LEIRD 2022</a:t>
            </a:r>
            <a:r>
              <a:rPr lang="en-AU" sz="900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: “Exponential Technologies and Global Challenges: Moving toward a new culture of entrepreneurship and innovation for sustainable”, Virtual Edition, December 5 – 7, 2022.</a:t>
            </a:r>
            <a:endParaRPr lang="es-AR" sz="900" dirty="0">
              <a:effectLst/>
              <a:latin typeface="Times" panose="02020603050405020304" pitchFamily="18" charset="0"/>
              <a:ea typeface="PMingLiU" panose="02020500000000000000" pitchFamily="18" charset="-12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FFC4813A-C494-5027-4882-CC9E5147ED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5" y="183011"/>
            <a:ext cx="923350" cy="48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86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106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9243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3523D94-0963-9481-5623-BCF9E4600DD7}"/>
              </a:ext>
            </a:extLst>
          </p:cNvPr>
          <p:cNvSpPr txBox="1">
            <a:spLocks/>
          </p:cNvSpPr>
          <p:nvPr userDrawn="1"/>
        </p:nvSpPr>
        <p:spPr>
          <a:xfrm>
            <a:off x="8617787" y="6166566"/>
            <a:ext cx="501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63FC14-21C6-4966-B91D-FA71DDBBB625}" type="slidenum">
              <a:rPr lang="es-CO" smtClean="0"/>
              <a:pPr/>
              <a:t>‹#›</a:t>
            </a:fld>
            <a:endParaRPr lang="es-CO" dirty="0"/>
          </a:p>
        </p:txBody>
      </p:sp>
      <p:pic>
        <p:nvPicPr>
          <p:cNvPr id="8" name="Imagen 3">
            <a:extLst>
              <a:ext uri="{FF2B5EF4-FFF2-40B4-BE49-F238E27FC236}">
                <a16:creationId xmlns:a16="http://schemas.microsoft.com/office/drawing/2014/main" id="{6B9E4B8D-A964-1FE2-6385-7986D4C515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30501" y="0"/>
            <a:ext cx="1013499" cy="1086928"/>
          </a:xfrm>
          <a:prstGeom prst="rect">
            <a:avLst/>
          </a:prstGeom>
        </p:spPr>
      </p:pic>
      <p:sp>
        <p:nvSpPr>
          <p:cNvPr id="9" name="Rectángulo 10">
            <a:extLst>
              <a:ext uri="{FF2B5EF4-FFF2-40B4-BE49-F238E27FC236}">
                <a16:creationId xmlns:a16="http://schemas.microsoft.com/office/drawing/2014/main" id="{DC341730-26BE-A8B9-DA8B-7FA8BD988A3B}"/>
              </a:ext>
            </a:extLst>
          </p:cNvPr>
          <p:cNvSpPr/>
          <p:nvPr userDrawn="1"/>
        </p:nvSpPr>
        <p:spPr>
          <a:xfrm>
            <a:off x="0" y="6547450"/>
            <a:ext cx="9134292" cy="29791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hangingPunct="0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  <a:tab pos="6629400" algn="r"/>
              </a:tabLst>
            </a:pPr>
            <a:r>
              <a:rPr lang="en-AU" sz="900" b="1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2</a:t>
            </a:r>
            <a:r>
              <a:rPr lang="en-AU" sz="900" b="1" baseline="30000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nd</a:t>
            </a:r>
            <a:r>
              <a:rPr lang="en-AU" sz="900" b="1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 LACCEI International Multiconference on Entrepreneurship, Innovation and Regional Development - LEIRD 2022</a:t>
            </a:r>
            <a:r>
              <a:rPr lang="en-AU" sz="900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: “Exponential Technologies and Global Challenges: Moving toward a new culture of entrepreneurship and innovation for sustainable”, Virtual Edition, December 5 – 7, 2022.</a:t>
            </a:r>
            <a:endParaRPr lang="es-AR" sz="900" dirty="0">
              <a:effectLst/>
              <a:latin typeface="Times" panose="02020603050405020304" pitchFamily="18" charset="0"/>
              <a:ea typeface="PMingLiU" panose="02020500000000000000" pitchFamily="18" charset="-12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DFF142AB-A8DD-1193-3570-1CCA8DF1D5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5" y="183011"/>
            <a:ext cx="923350" cy="48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133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570D7627-C3F7-150E-0E86-AF12119B6D92}"/>
              </a:ext>
            </a:extLst>
          </p:cNvPr>
          <p:cNvSpPr txBox="1">
            <a:spLocks/>
          </p:cNvSpPr>
          <p:nvPr userDrawn="1"/>
        </p:nvSpPr>
        <p:spPr>
          <a:xfrm>
            <a:off x="8617787" y="6166566"/>
            <a:ext cx="501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63FC14-21C6-4966-B91D-FA71DDBBB625}" type="slidenum">
              <a:rPr lang="es-CO" smtClean="0"/>
              <a:pPr/>
              <a:t>‹#›</a:t>
            </a:fld>
            <a:endParaRPr lang="es-CO" dirty="0"/>
          </a:p>
        </p:txBody>
      </p:sp>
      <p:pic>
        <p:nvPicPr>
          <p:cNvPr id="8" name="Imagen 3">
            <a:extLst>
              <a:ext uri="{FF2B5EF4-FFF2-40B4-BE49-F238E27FC236}">
                <a16:creationId xmlns:a16="http://schemas.microsoft.com/office/drawing/2014/main" id="{1568B7AD-B45E-C95C-6055-34A7039352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30501" y="0"/>
            <a:ext cx="1013499" cy="1086928"/>
          </a:xfrm>
          <a:prstGeom prst="rect">
            <a:avLst/>
          </a:prstGeom>
        </p:spPr>
      </p:pic>
      <p:sp>
        <p:nvSpPr>
          <p:cNvPr id="9" name="Rectángulo 10">
            <a:extLst>
              <a:ext uri="{FF2B5EF4-FFF2-40B4-BE49-F238E27FC236}">
                <a16:creationId xmlns:a16="http://schemas.microsoft.com/office/drawing/2014/main" id="{A11C956A-DF0F-163D-0A04-0A2AEB656978}"/>
              </a:ext>
            </a:extLst>
          </p:cNvPr>
          <p:cNvSpPr/>
          <p:nvPr userDrawn="1"/>
        </p:nvSpPr>
        <p:spPr>
          <a:xfrm>
            <a:off x="0" y="6547450"/>
            <a:ext cx="9134292" cy="29791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hangingPunct="0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  <a:tab pos="6629400" algn="r"/>
              </a:tabLst>
            </a:pPr>
            <a:r>
              <a:rPr lang="en-AU" sz="900" b="1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2</a:t>
            </a:r>
            <a:r>
              <a:rPr lang="en-AU" sz="900" b="1" baseline="30000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nd</a:t>
            </a:r>
            <a:r>
              <a:rPr lang="en-AU" sz="900" b="1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 LACCEI International Multiconference on Entrepreneurship, Innovation and Regional Development - LEIRD 2022</a:t>
            </a:r>
            <a:r>
              <a:rPr lang="en-AU" sz="900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: “Exponential Technologies and Global Challenges: Moving toward a new culture of entrepreneurship and innovation for sustainable”, Virtual Edition, December 5 – 7, 2022.</a:t>
            </a:r>
            <a:endParaRPr lang="es-AR" sz="900" dirty="0">
              <a:effectLst/>
              <a:latin typeface="Times" panose="02020603050405020304" pitchFamily="18" charset="0"/>
              <a:ea typeface="PMingLiU" panose="02020500000000000000" pitchFamily="18" charset="-120"/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8DD064C9-9498-FA56-288C-FD2DA37DA8A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5" y="183011"/>
            <a:ext cx="923350" cy="48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517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173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7127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894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787" y="6166566"/>
            <a:ext cx="501410" cy="365125"/>
          </a:xfr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1363FC14-21C6-4966-B91D-FA71DDBBB625}" type="slidenum">
              <a:rPr lang="es-CO" smtClean="0"/>
              <a:pPr/>
              <a:t>‹#›</a:t>
            </a:fld>
            <a:endParaRPr lang="es-CO" dirty="0"/>
          </a:p>
        </p:txBody>
      </p:sp>
      <p:sp>
        <p:nvSpPr>
          <p:cNvPr id="6" name="Rectángulo 10">
            <a:extLst>
              <a:ext uri="{FF2B5EF4-FFF2-40B4-BE49-F238E27FC236}">
                <a16:creationId xmlns:a16="http://schemas.microsoft.com/office/drawing/2014/main" id="{9D539365-9EC2-7716-A112-3A9A18B85B4C}"/>
              </a:ext>
            </a:extLst>
          </p:cNvPr>
          <p:cNvSpPr/>
          <p:nvPr userDrawn="1"/>
        </p:nvSpPr>
        <p:spPr>
          <a:xfrm>
            <a:off x="0" y="6547450"/>
            <a:ext cx="9134292" cy="29791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hangingPunct="0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  <a:tab pos="6629400" algn="r"/>
              </a:tabLst>
            </a:pPr>
            <a:r>
              <a:rPr lang="en-US" sz="900" b="1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5th LACCEI International Multiconference on Entrepreneurship, Innovation and Regional Development - LEIRD 2025</a:t>
            </a:r>
          </a:p>
          <a:p>
            <a:pPr marL="0" marR="0" algn="ctr" hangingPunct="0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  <a:tab pos="6629400" algn="r"/>
              </a:tabLst>
            </a:pPr>
            <a:r>
              <a:rPr lang="en-US" sz="900" b="1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“Entrepreneurship with Purpose: Social and Technological Innovation in the Age of AI” - Virtual Edition, December 1 – 3, 2025 </a:t>
            </a:r>
            <a:endParaRPr lang="es-AR" sz="900" dirty="0">
              <a:effectLst/>
              <a:latin typeface="Times" panose="02020603050405020304" pitchFamily="18" charset="0"/>
              <a:ea typeface="PMingLiU" panose="02020500000000000000" pitchFamily="18" charset="-120"/>
            </a:endParaRP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C4F153C9-98F9-52A8-3E83-98F6638AF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5" y="183011"/>
            <a:ext cx="923350" cy="48423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FCA8D85-5A3F-3550-4550-AC3DB51F7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185" y="33355"/>
            <a:ext cx="6823922" cy="1353841"/>
          </a:xfrm>
        </p:spPr>
        <p:txBody>
          <a:bodyPr>
            <a:normAutofit/>
          </a:bodyPr>
          <a:lstStyle>
            <a:lvl1pPr algn="ctr">
              <a:defRPr sz="3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BAD5C44-64D2-661F-F970-5ECB7C592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75" y="1587260"/>
            <a:ext cx="8778617" cy="4804914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0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468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063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79E1B-BF4E-4974-BC3B-4AD843CABA0B}" type="datetimeFigureOut">
              <a:rPr lang="es-CO" smtClean="0"/>
              <a:t>19/09/2025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6FF8E-7DD8-4CB2-8954-C1442CD77F42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68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>
            <a:extLst>
              <a:ext uri="{FF2B5EF4-FFF2-40B4-BE49-F238E27FC236}">
                <a16:creationId xmlns:a16="http://schemas.microsoft.com/office/drawing/2014/main" id="{5BF692F8-9075-4B0F-BC08-7018B95B9529}"/>
              </a:ext>
            </a:extLst>
          </p:cNvPr>
          <p:cNvSpPr/>
          <p:nvPr/>
        </p:nvSpPr>
        <p:spPr>
          <a:xfrm>
            <a:off x="0" y="6547450"/>
            <a:ext cx="9134292" cy="29791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ctr" hangingPunct="0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  <a:tab pos="6629400" algn="r"/>
              </a:tabLst>
            </a:pPr>
            <a:r>
              <a:rPr lang="en-US" sz="900" b="1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5th LACCEI International Multiconference on Entrepreneurship, Innovation and Regional Development - LEIRD 2025</a:t>
            </a:r>
          </a:p>
          <a:p>
            <a:pPr marL="0" marR="0" algn="ctr" hangingPunct="0">
              <a:spcBef>
                <a:spcPts val="0"/>
              </a:spcBef>
              <a:spcAft>
                <a:spcPts val="0"/>
              </a:spcAft>
              <a:tabLst>
                <a:tab pos="2971800" algn="ctr"/>
                <a:tab pos="5943600" algn="r"/>
                <a:tab pos="6629400" algn="r"/>
              </a:tabLst>
            </a:pPr>
            <a:r>
              <a:rPr lang="en-US" sz="900" b="1" dirty="0">
                <a:effectLst/>
                <a:latin typeface="Times" panose="02020603050405020304" pitchFamily="18" charset="0"/>
                <a:ea typeface="PMingLiU" panose="02020500000000000000" pitchFamily="18" charset="-120"/>
              </a:rPr>
              <a:t>“Entrepreneurship with Purpose: Social and Technological Innovation in the Age of AI” - Virtual Edition, December 1 – 3, 2025 </a:t>
            </a:r>
            <a:endParaRPr lang="es-AR" sz="900" dirty="0">
              <a:effectLst/>
              <a:latin typeface="Times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49746E1D-C75B-E8C9-4823-195C65137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7765221" cy="3608342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3200" dirty="0" err="1"/>
              <a:t>Título</a:t>
            </a:r>
            <a:endParaRPr lang="en-US" sz="3200" dirty="0"/>
          </a:p>
          <a:p>
            <a:pPr marL="0" indent="0" algn="ctr">
              <a:buNone/>
            </a:pPr>
            <a:r>
              <a:rPr lang="en-US" sz="3200" dirty="0"/>
              <a:t>Autor y </a:t>
            </a:r>
            <a:r>
              <a:rPr lang="en-US" sz="3200" dirty="0" err="1"/>
              <a:t>coautor</a:t>
            </a:r>
            <a:r>
              <a:rPr lang="en-US" sz="3200" dirty="0"/>
              <a:t>(es)</a:t>
            </a:r>
          </a:p>
          <a:p>
            <a:pPr marL="0" indent="0" algn="ctr">
              <a:buNone/>
            </a:pPr>
            <a:r>
              <a:rPr lang="en-US" sz="2000" i="1" dirty="0"/>
              <a:t>Track</a:t>
            </a:r>
          </a:p>
          <a:p>
            <a:pPr marL="0" indent="0" algn="ctr">
              <a:buNone/>
            </a:pPr>
            <a:r>
              <a:rPr lang="en-US" sz="2000" i="1" dirty="0"/>
              <a:t>#Número de paper</a:t>
            </a:r>
            <a:endParaRPr lang="es-AR" sz="2000" i="1" dirty="0"/>
          </a:p>
        </p:txBody>
      </p:sp>
      <p:pic>
        <p:nvPicPr>
          <p:cNvPr id="5" name="Picture 4" descr="A close-up of a sign&#10;&#10;AI-generated content may be incorrect.">
            <a:extLst>
              <a:ext uri="{FF2B5EF4-FFF2-40B4-BE49-F238E27FC236}">
                <a16:creationId xmlns:a16="http://schemas.microsoft.com/office/drawing/2014/main" id="{834A51F8-96A3-58AD-E7C9-5A7D04BEC9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45"/>
            <a:ext cx="9144000" cy="1944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57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4224D-CC87-AB81-8DFA-BB4C0A473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0B95D5-A7B3-5714-561D-63AF1C20F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959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51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</vt:lpstr>
      <vt:lpstr>Times New Roman</vt:lpstr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Petrie</dc:creator>
  <cp:lastModifiedBy>Jose Daniel Texier Ramirez</cp:lastModifiedBy>
  <cp:revision>15</cp:revision>
  <dcterms:created xsi:type="dcterms:W3CDTF">2021-10-13T20:09:12Z</dcterms:created>
  <dcterms:modified xsi:type="dcterms:W3CDTF">2025-09-19T12:24:37Z</dcterms:modified>
</cp:coreProperties>
</file>