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ATzxi8N+RQpOlk7fv4ExNzqwB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6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0B1C4F1-4F77-2383-35E1-F73E1B6EBC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3885CE-BE6D-4FB4-94BB-F1DA2A3CE5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8196B-72AE-4918-9DDE-F23F2F735EB3}" type="datetimeFigureOut">
              <a:rPr lang="es-CO" smtClean="0"/>
              <a:t>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B452FB-5AD6-C4F2-6017-6932475020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76D05A-6F84-B9D0-5DDD-C03506319D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B93A1-E945-4D87-B515-D03B62406F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231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i="1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92A6C-985A-F2CA-04EA-E25245EC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21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userDrawn="1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839788" y="1829761"/>
            <a:ext cx="5157787" cy="67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3"/>
          </p:nvPr>
        </p:nvSpPr>
        <p:spPr>
          <a:xfrm>
            <a:off x="6172200" y="1829761"/>
            <a:ext cx="5183188" cy="67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39" name="Google Shape;39;p7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20572" y="0"/>
            <a:ext cx="1371428" cy="9142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;p3">
            <a:extLst>
              <a:ext uri="{FF2B5EF4-FFF2-40B4-BE49-F238E27FC236}">
                <a16:creationId xmlns:a16="http://schemas.microsoft.com/office/drawing/2014/main" id="{56E1D795-ECBE-07F4-F88C-C73AB39052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20111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preserve="1" userDrawn="1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body" idx="2"/>
          </p:nvPr>
        </p:nvSpPr>
        <p:spPr>
          <a:xfrm>
            <a:off x="839788" y="1829762"/>
            <a:ext cx="5157787" cy="4359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4"/>
          </p:nvPr>
        </p:nvSpPr>
        <p:spPr>
          <a:xfrm>
            <a:off x="6172200" y="1829762"/>
            <a:ext cx="5183188" cy="4359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39" name="Google Shape;39;p7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20572" y="0"/>
            <a:ext cx="1371428" cy="9142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;p3">
            <a:extLst>
              <a:ext uri="{FF2B5EF4-FFF2-40B4-BE49-F238E27FC236}">
                <a16:creationId xmlns:a16="http://schemas.microsoft.com/office/drawing/2014/main" id="{56E1D795-ECBE-07F4-F88C-C73AB39052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20111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442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;p3">
            <a:extLst>
              <a:ext uri="{FF2B5EF4-FFF2-40B4-BE49-F238E27FC236}">
                <a16:creationId xmlns:a16="http://schemas.microsoft.com/office/drawing/2014/main" id="{AD141D6D-AF1A-C457-D96E-2C81AF9FC0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20111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270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284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userDrawn="1">
  <p:cSld name="ONE_OBJEC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52" name="Google Shape;52;p9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20572" y="0"/>
            <a:ext cx="1371428" cy="9142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;p3">
            <a:extLst>
              <a:ext uri="{FF2B5EF4-FFF2-40B4-BE49-F238E27FC236}">
                <a16:creationId xmlns:a16="http://schemas.microsoft.com/office/drawing/2014/main" id="{57638CA6-87A7-CD25-C776-44E3764888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20111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" name="Google Shape;7;p3">
            <a:extLst>
              <a:ext uri="{FF2B5EF4-FFF2-40B4-BE49-F238E27FC236}">
                <a16:creationId xmlns:a16="http://schemas.microsoft.com/office/drawing/2014/main" id="{F21C57F1-0A1D-FB08-CC9F-C130830EF41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9763"/>
            <a:ext cx="10515600" cy="43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61" name="Google Shape;61;p10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20572" y="0"/>
            <a:ext cx="1371428" cy="914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70" name="Google Shape;70;p11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20572" y="0"/>
            <a:ext cx="1371428" cy="914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86" name="Google Shape;86;p13" descr="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20572" y="0"/>
            <a:ext cx="1371428" cy="914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459B18C-A0B4-B32B-48BF-67F02AFAFD7A}"/>
              </a:ext>
            </a:extLst>
          </p:cNvPr>
          <p:cNvSpPr/>
          <p:nvPr userDrawn="1"/>
        </p:nvSpPr>
        <p:spPr>
          <a:xfrm>
            <a:off x="0" y="0"/>
            <a:ext cx="12192000" cy="907228"/>
          </a:xfrm>
          <a:prstGeom prst="rect">
            <a:avLst/>
          </a:prstGeom>
          <a:solidFill>
            <a:srgbClr val="161F6E"/>
          </a:solidFill>
          <a:ln>
            <a:solidFill>
              <a:srgbClr val="161F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820111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936375"/>
            <a:ext cx="10515600" cy="4240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p3"/>
          <p:cNvSpPr/>
          <p:nvPr/>
        </p:nvSpPr>
        <p:spPr>
          <a:xfrm>
            <a:off x="0" y="6339981"/>
            <a:ext cx="12192000" cy="518019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1" i="0" u="none" strike="noStrike" cap="none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Tercer</a:t>
            </a: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 </a:t>
            </a:r>
            <a:r>
              <a:rPr lang="en-US" sz="1050" b="1" i="0" u="none" strike="noStrike" cap="none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Simposio</a:t>
            </a: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 de Investigación e </a:t>
            </a:r>
            <a:r>
              <a:rPr lang="en-US" sz="1050" b="1" i="0" u="none" strike="noStrike" cap="none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Innovación</a:t>
            </a: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 </a:t>
            </a:r>
            <a:r>
              <a:rPr lang="en-US" sz="1050" b="1" i="0" u="none" strike="noStrike" cap="none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Latinoamericano</a:t>
            </a: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 </a:t>
            </a:r>
            <a:r>
              <a:rPr lang="en-US" sz="1050" b="1" i="0" u="none" strike="noStrike" cap="none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Mujeres</a:t>
            </a: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 </a:t>
            </a:r>
            <a:r>
              <a:rPr lang="en-US" sz="1050" b="1" i="0" u="none" strike="noStrike" cap="none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en</a:t>
            </a: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 Ingeniería – III SIILMI </a:t>
            </a:r>
            <a:endParaRPr sz="1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4th LACCEI International Multiconference on Entrepreneurship, Innovation and Regional Development - LEIRD 2024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05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imes"/>
              </a:rPr>
              <a:t>Virtual Edition, December 2 – 4,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E340C35-39A4-BC2B-F870-E67DEDB9A33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294" y="0"/>
            <a:ext cx="10309412" cy="907228"/>
          </a:xfrm>
          <a:prstGeom prst="rect">
            <a:avLst/>
          </a:prstGeom>
          <a:ln>
            <a:solidFill>
              <a:srgbClr val="161F6E"/>
            </a:solidFill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62" r:id="rId3"/>
    <p:sldLayoutId id="2147483660" r:id="rId4"/>
    <p:sldLayoutId id="2147483661" r:id="rId5"/>
    <p:sldLayoutId id="2147483654" r:id="rId6"/>
    <p:sldLayoutId id="2147483655" r:id="rId7"/>
    <p:sldLayoutId id="2147483656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Título</a:t>
            </a:r>
            <a:br>
              <a:rPr lang="en-US" sz="3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Autor y coautor(es)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i="1"/>
              <a:t>Track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i="1"/>
              <a:t>Número de paper</a:t>
            </a:r>
            <a:endParaRPr sz="2400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CDC91-91EF-547B-1202-1FA36142D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868DF5-AB56-D765-336D-6818FF8D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1318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Panorámica</PresentationFormat>
  <Paragraphs>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Título Autor y coautor(es)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Silvana Montoya Noguera</dc:creator>
  <cp:lastModifiedBy>Sonia Helena Contreras Ortiz</cp:lastModifiedBy>
  <cp:revision>8</cp:revision>
  <dcterms:created xsi:type="dcterms:W3CDTF">2023-11-09T13:07:12Z</dcterms:created>
  <dcterms:modified xsi:type="dcterms:W3CDTF">2024-10-07T22:56:42Z</dcterms:modified>
</cp:coreProperties>
</file>